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3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4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5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6.xml" ContentType="application/vnd.openxmlformats-officedocument.presentationml.notesSlide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notesSlides/notesSlide7.xml" ContentType="application/vnd.openxmlformats-officedocument.presentationml.notesSlide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notesSlides/notesSlide8.xml" ContentType="application/vnd.openxmlformats-officedocument.presentationml.notesSlide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4"/>
    <p:sldMasterId id="2147483696" r:id="rId5"/>
  </p:sldMasterIdLst>
  <p:notesMasterIdLst>
    <p:notesMasterId r:id="rId40"/>
  </p:notesMasterIdLst>
  <p:sldIdLst>
    <p:sldId id="269" r:id="rId6"/>
    <p:sldId id="536" r:id="rId7"/>
    <p:sldId id="537" r:id="rId8"/>
    <p:sldId id="528" r:id="rId9"/>
    <p:sldId id="531" r:id="rId10"/>
    <p:sldId id="530" r:id="rId11"/>
    <p:sldId id="529" r:id="rId12"/>
    <p:sldId id="526" r:id="rId13"/>
    <p:sldId id="532" r:id="rId14"/>
    <p:sldId id="395" r:id="rId15"/>
    <p:sldId id="421" r:id="rId16"/>
    <p:sldId id="398" r:id="rId17"/>
    <p:sldId id="293" r:id="rId18"/>
    <p:sldId id="422" r:id="rId19"/>
    <p:sldId id="538" r:id="rId20"/>
    <p:sldId id="539" r:id="rId21"/>
    <p:sldId id="540" r:id="rId22"/>
    <p:sldId id="541" r:id="rId23"/>
    <p:sldId id="543" r:id="rId24"/>
    <p:sldId id="294" r:id="rId25"/>
    <p:sldId id="295" r:id="rId26"/>
    <p:sldId id="403" r:id="rId27"/>
    <p:sldId id="412" r:id="rId28"/>
    <p:sldId id="434" r:id="rId29"/>
    <p:sldId id="341" r:id="rId30"/>
    <p:sldId id="452" r:id="rId31"/>
    <p:sldId id="437" r:id="rId32"/>
    <p:sldId id="342" r:id="rId33"/>
    <p:sldId id="324" r:id="rId34"/>
    <p:sldId id="427" r:id="rId35"/>
    <p:sldId id="542" r:id="rId36"/>
    <p:sldId id="379" r:id="rId37"/>
    <p:sldId id="369" r:id="rId38"/>
    <p:sldId id="533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3520A8-1649-479E-AD62-7AF167516177}" v="1" dt="2020-02-25T19:53:19.001"/>
    <p1510:client id="{E295BA28-F551-4460-9548-C38872B45CC6}" v="213" dt="2020-02-26T08:47:10.8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57" autoAdjust="0"/>
    <p:restoredTop sz="72375" autoAdjust="0"/>
  </p:normalViewPr>
  <p:slideViewPr>
    <p:cSldViewPr snapToGrid="0">
      <p:cViewPr varScale="1">
        <p:scale>
          <a:sx n="110" d="100"/>
          <a:sy n="110" d="100"/>
        </p:scale>
        <p:origin x="132" y="108"/>
      </p:cViewPr>
      <p:guideLst/>
    </p:cSldViewPr>
  </p:slideViewPr>
  <p:outlineViewPr>
    <p:cViewPr>
      <p:scale>
        <a:sx n="33" d="100"/>
        <a:sy n="33" d="100"/>
      </p:scale>
      <p:origin x="0" y="-138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8" d="100"/>
          <a:sy n="48" d="100"/>
        </p:scale>
        <p:origin x="2684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45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4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6548E4-C117-4C6A-9B29-345CA451354A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605468CF-4191-4985-BEE3-EF80620EDA55}">
      <dgm:prSet/>
      <dgm:spPr/>
      <dgm:t>
        <a:bodyPr/>
        <a:lstStyle/>
        <a:p>
          <a:pPr algn="ctr"/>
          <a:r>
            <a:rPr lang="cs-CZ" b="1" cap="all" baseline="0" noProof="0" dirty="0"/>
            <a:t>Předběžná tržní konzultace</a:t>
          </a:r>
          <a:endParaRPr lang="en-GB" noProof="0" dirty="0"/>
        </a:p>
      </dgm:t>
    </dgm:pt>
    <dgm:pt modelId="{ECF2EE11-2B9A-49DB-9D4F-667549FD8381}" type="parTrans" cxnId="{7BFB5293-CB75-471C-BEA5-A32B2918A188}">
      <dgm:prSet/>
      <dgm:spPr/>
      <dgm:t>
        <a:bodyPr/>
        <a:lstStyle/>
        <a:p>
          <a:endParaRPr lang="cs-CZ"/>
        </a:p>
      </dgm:t>
    </dgm:pt>
    <dgm:pt modelId="{12A532C1-51EA-4870-9A9F-39CD53BA0C4A}" type="sibTrans" cxnId="{7BFB5293-CB75-471C-BEA5-A32B2918A188}">
      <dgm:prSet/>
      <dgm:spPr/>
      <dgm:t>
        <a:bodyPr/>
        <a:lstStyle/>
        <a:p>
          <a:endParaRPr lang="cs-CZ"/>
        </a:p>
      </dgm:t>
    </dgm:pt>
    <dgm:pt modelId="{C49A6031-9390-4EA3-989C-E991E99CA922}" type="pres">
      <dgm:prSet presAssocID="{BE6548E4-C117-4C6A-9B29-345CA451354A}" presName="linear" presStyleCnt="0">
        <dgm:presLayoutVars>
          <dgm:animLvl val="lvl"/>
          <dgm:resizeHandles val="exact"/>
        </dgm:presLayoutVars>
      </dgm:prSet>
      <dgm:spPr/>
    </dgm:pt>
    <dgm:pt modelId="{1ECFB47E-4329-4D3A-A6CC-D43D0BE1BDF7}" type="pres">
      <dgm:prSet presAssocID="{605468CF-4191-4985-BEE3-EF80620EDA55}" presName="parentText" presStyleLbl="node1" presStyleIdx="0" presStyleCnt="1" custLinFactNeighborY="-3713">
        <dgm:presLayoutVars>
          <dgm:chMax val="0"/>
          <dgm:bulletEnabled val="1"/>
        </dgm:presLayoutVars>
      </dgm:prSet>
      <dgm:spPr/>
    </dgm:pt>
  </dgm:ptLst>
  <dgm:cxnLst>
    <dgm:cxn modelId="{4686FE1A-9CF3-464D-BA0D-3227B7D4FAC4}" type="presOf" srcId="{605468CF-4191-4985-BEE3-EF80620EDA55}" destId="{1ECFB47E-4329-4D3A-A6CC-D43D0BE1BDF7}" srcOrd="0" destOrd="0" presId="urn:microsoft.com/office/officeart/2005/8/layout/vList2"/>
    <dgm:cxn modelId="{6DE53072-E825-4E35-A481-F60EE1327D54}" type="presOf" srcId="{BE6548E4-C117-4C6A-9B29-345CA451354A}" destId="{C49A6031-9390-4EA3-989C-E991E99CA922}" srcOrd="0" destOrd="0" presId="urn:microsoft.com/office/officeart/2005/8/layout/vList2"/>
    <dgm:cxn modelId="{7BFB5293-CB75-471C-BEA5-A32B2918A188}" srcId="{BE6548E4-C117-4C6A-9B29-345CA451354A}" destId="{605468CF-4191-4985-BEE3-EF80620EDA55}" srcOrd="0" destOrd="0" parTransId="{ECF2EE11-2B9A-49DB-9D4F-667549FD8381}" sibTransId="{12A532C1-51EA-4870-9A9F-39CD53BA0C4A}"/>
    <dgm:cxn modelId="{63114AA2-39A8-4E28-AAE3-55C10CC90228}" type="presParOf" srcId="{C49A6031-9390-4EA3-989C-E991E99CA922}" destId="{1ECFB47E-4329-4D3A-A6CC-D43D0BE1BDF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E6548E4-C117-4C6A-9B29-345CA451354A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605468CF-4191-4985-BEE3-EF80620EDA55}">
      <dgm:prSet/>
      <dgm:spPr/>
      <dgm:t>
        <a:bodyPr/>
        <a:lstStyle/>
        <a:p>
          <a:pPr algn="ctr"/>
          <a:r>
            <a:rPr lang="cs-CZ" b="1" cap="all" baseline="0" noProof="0" dirty="0"/>
            <a:t>Metoda BVA/m4E</a:t>
          </a:r>
          <a:endParaRPr lang="en-GB" b="1" cap="all" baseline="0" noProof="0" dirty="0"/>
        </a:p>
      </dgm:t>
    </dgm:pt>
    <dgm:pt modelId="{ECF2EE11-2B9A-49DB-9D4F-667549FD8381}" type="parTrans" cxnId="{7BFB5293-CB75-471C-BEA5-A32B2918A188}">
      <dgm:prSet/>
      <dgm:spPr/>
      <dgm:t>
        <a:bodyPr/>
        <a:lstStyle/>
        <a:p>
          <a:endParaRPr lang="cs-CZ"/>
        </a:p>
      </dgm:t>
    </dgm:pt>
    <dgm:pt modelId="{12A532C1-51EA-4870-9A9F-39CD53BA0C4A}" type="sibTrans" cxnId="{7BFB5293-CB75-471C-BEA5-A32B2918A188}">
      <dgm:prSet/>
      <dgm:spPr/>
      <dgm:t>
        <a:bodyPr/>
        <a:lstStyle/>
        <a:p>
          <a:endParaRPr lang="cs-CZ"/>
        </a:p>
      </dgm:t>
    </dgm:pt>
    <dgm:pt modelId="{C49A6031-9390-4EA3-989C-E991E99CA922}" type="pres">
      <dgm:prSet presAssocID="{BE6548E4-C117-4C6A-9B29-345CA451354A}" presName="linear" presStyleCnt="0">
        <dgm:presLayoutVars>
          <dgm:animLvl val="lvl"/>
          <dgm:resizeHandles val="exact"/>
        </dgm:presLayoutVars>
      </dgm:prSet>
      <dgm:spPr/>
    </dgm:pt>
    <dgm:pt modelId="{1ECFB47E-4329-4D3A-A6CC-D43D0BE1BDF7}" type="pres">
      <dgm:prSet presAssocID="{605468CF-4191-4985-BEE3-EF80620EDA55}" presName="parentText" presStyleLbl="node1" presStyleIdx="0" presStyleCnt="1" custLinFactNeighborY="-3713">
        <dgm:presLayoutVars>
          <dgm:chMax val="0"/>
          <dgm:bulletEnabled val="1"/>
        </dgm:presLayoutVars>
      </dgm:prSet>
      <dgm:spPr/>
    </dgm:pt>
  </dgm:ptLst>
  <dgm:cxnLst>
    <dgm:cxn modelId="{4686FE1A-9CF3-464D-BA0D-3227B7D4FAC4}" type="presOf" srcId="{605468CF-4191-4985-BEE3-EF80620EDA55}" destId="{1ECFB47E-4329-4D3A-A6CC-D43D0BE1BDF7}" srcOrd="0" destOrd="0" presId="urn:microsoft.com/office/officeart/2005/8/layout/vList2"/>
    <dgm:cxn modelId="{6DE53072-E825-4E35-A481-F60EE1327D54}" type="presOf" srcId="{BE6548E4-C117-4C6A-9B29-345CA451354A}" destId="{C49A6031-9390-4EA3-989C-E991E99CA922}" srcOrd="0" destOrd="0" presId="urn:microsoft.com/office/officeart/2005/8/layout/vList2"/>
    <dgm:cxn modelId="{7BFB5293-CB75-471C-BEA5-A32B2918A188}" srcId="{BE6548E4-C117-4C6A-9B29-345CA451354A}" destId="{605468CF-4191-4985-BEE3-EF80620EDA55}" srcOrd="0" destOrd="0" parTransId="{ECF2EE11-2B9A-49DB-9D4F-667549FD8381}" sibTransId="{12A532C1-51EA-4870-9A9F-39CD53BA0C4A}"/>
    <dgm:cxn modelId="{63114AA2-39A8-4E28-AAE3-55C10CC90228}" type="presParOf" srcId="{C49A6031-9390-4EA3-989C-E991E99CA922}" destId="{1ECFB47E-4329-4D3A-A6CC-D43D0BE1BDF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3622A49-3342-4B25-A92F-15EAB0D95891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ECE249FA-E74C-4B7D-ACFE-53A2BBA2DE53}">
      <dgm:prSet/>
      <dgm:spPr/>
      <dgm:t>
        <a:bodyPr/>
        <a:lstStyle/>
        <a:p>
          <a:pPr algn="ctr"/>
          <a:r>
            <a:rPr lang="cs-CZ" b="1" cap="all" baseline="0" noProof="0" dirty="0"/>
            <a:t>Principy BVA/m4E</a:t>
          </a:r>
          <a:endParaRPr lang="en-GB" cap="all" baseline="0" noProof="0" dirty="0"/>
        </a:p>
      </dgm:t>
    </dgm:pt>
    <dgm:pt modelId="{2DB6E6E0-6FF5-44A0-9473-959DB73F0391}" type="parTrans" cxnId="{6727D8D4-870F-4CEF-BE34-512A52642714}">
      <dgm:prSet/>
      <dgm:spPr/>
      <dgm:t>
        <a:bodyPr/>
        <a:lstStyle/>
        <a:p>
          <a:endParaRPr lang="cs-CZ"/>
        </a:p>
      </dgm:t>
    </dgm:pt>
    <dgm:pt modelId="{742A6D57-E427-4752-B713-EC8890E17441}" type="sibTrans" cxnId="{6727D8D4-870F-4CEF-BE34-512A52642714}">
      <dgm:prSet/>
      <dgm:spPr/>
      <dgm:t>
        <a:bodyPr/>
        <a:lstStyle/>
        <a:p>
          <a:endParaRPr lang="cs-CZ"/>
        </a:p>
      </dgm:t>
    </dgm:pt>
    <dgm:pt modelId="{22A6C051-E66A-4461-8523-1364B036E5DF}" type="pres">
      <dgm:prSet presAssocID="{03622A49-3342-4B25-A92F-15EAB0D95891}" presName="linear" presStyleCnt="0">
        <dgm:presLayoutVars>
          <dgm:animLvl val="lvl"/>
          <dgm:resizeHandles val="exact"/>
        </dgm:presLayoutVars>
      </dgm:prSet>
      <dgm:spPr/>
    </dgm:pt>
    <dgm:pt modelId="{1520129C-15F5-45ED-9257-2AF44B8ED549}" type="pres">
      <dgm:prSet presAssocID="{ECE249FA-E74C-4B7D-ACFE-53A2BBA2DE53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950CF961-0249-4011-B028-6B8D5D1FBB05}" type="presOf" srcId="{03622A49-3342-4B25-A92F-15EAB0D95891}" destId="{22A6C051-E66A-4461-8523-1364B036E5DF}" srcOrd="0" destOrd="0" presId="urn:microsoft.com/office/officeart/2005/8/layout/vList2"/>
    <dgm:cxn modelId="{9D9C06B9-8C08-4410-9E52-A46B287EDD94}" type="presOf" srcId="{ECE249FA-E74C-4B7D-ACFE-53A2BBA2DE53}" destId="{1520129C-15F5-45ED-9257-2AF44B8ED549}" srcOrd="0" destOrd="0" presId="urn:microsoft.com/office/officeart/2005/8/layout/vList2"/>
    <dgm:cxn modelId="{6727D8D4-870F-4CEF-BE34-512A52642714}" srcId="{03622A49-3342-4B25-A92F-15EAB0D95891}" destId="{ECE249FA-E74C-4B7D-ACFE-53A2BBA2DE53}" srcOrd="0" destOrd="0" parTransId="{2DB6E6E0-6FF5-44A0-9473-959DB73F0391}" sibTransId="{742A6D57-E427-4752-B713-EC8890E17441}"/>
    <dgm:cxn modelId="{496D0A13-2FBA-4EE7-9901-56AF1940B0A6}" type="presParOf" srcId="{22A6C051-E66A-4461-8523-1364B036E5DF}" destId="{1520129C-15F5-45ED-9257-2AF44B8ED5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AC5D53E-5030-4F94-9C33-1AAB53484A25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5BAAA8C7-EF92-4E16-BCEB-2A2E8B909317}">
      <dgm:prSet/>
      <dgm:spPr/>
      <dgm:t>
        <a:bodyPr/>
        <a:lstStyle/>
        <a:p>
          <a:pPr algn="ctr"/>
          <a:r>
            <a:rPr lang="cs-CZ" b="1" dirty="0"/>
            <a:t>ÚČEL VZ</a:t>
          </a:r>
          <a:endParaRPr lang="cs-CZ" dirty="0"/>
        </a:p>
      </dgm:t>
    </dgm:pt>
    <dgm:pt modelId="{E92C283C-5831-4808-A1F5-E01961CF7FCE}" type="parTrans" cxnId="{2B1B2F6E-BE4B-481A-A951-A020CD6EB1B4}">
      <dgm:prSet/>
      <dgm:spPr/>
      <dgm:t>
        <a:bodyPr/>
        <a:lstStyle/>
        <a:p>
          <a:endParaRPr lang="cs-CZ"/>
        </a:p>
      </dgm:t>
    </dgm:pt>
    <dgm:pt modelId="{642B3777-2423-4E33-B435-4EE38CAF23D7}" type="sibTrans" cxnId="{2B1B2F6E-BE4B-481A-A951-A020CD6EB1B4}">
      <dgm:prSet/>
      <dgm:spPr/>
      <dgm:t>
        <a:bodyPr/>
        <a:lstStyle/>
        <a:p>
          <a:endParaRPr lang="cs-CZ"/>
        </a:p>
      </dgm:t>
    </dgm:pt>
    <dgm:pt modelId="{FA32A1D7-0C91-4441-ACE2-5E35D44AD840}" type="pres">
      <dgm:prSet presAssocID="{3AC5D53E-5030-4F94-9C33-1AAB53484A25}" presName="linear" presStyleCnt="0">
        <dgm:presLayoutVars>
          <dgm:animLvl val="lvl"/>
          <dgm:resizeHandles val="exact"/>
        </dgm:presLayoutVars>
      </dgm:prSet>
      <dgm:spPr/>
    </dgm:pt>
    <dgm:pt modelId="{61EE34F3-78BF-4020-8C0F-966132247D9E}" type="pres">
      <dgm:prSet presAssocID="{5BAAA8C7-EF92-4E16-BCEB-2A2E8B909317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6EF1C860-A919-4F22-86C9-A1F2C6793A96}" type="presOf" srcId="{5BAAA8C7-EF92-4E16-BCEB-2A2E8B909317}" destId="{61EE34F3-78BF-4020-8C0F-966132247D9E}" srcOrd="0" destOrd="0" presId="urn:microsoft.com/office/officeart/2005/8/layout/vList2"/>
    <dgm:cxn modelId="{2B1B2F6E-BE4B-481A-A951-A020CD6EB1B4}" srcId="{3AC5D53E-5030-4F94-9C33-1AAB53484A25}" destId="{5BAAA8C7-EF92-4E16-BCEB-2A2E8B909317}" srcOrd="0" destOrd="0" parTransId="{E92C283C-5831-4808-A1F5-E01961CF7FCE}" sibTransId="{642B3777-2423-4E33-B435-4EE38CAF23D7}"/>
    <dgm:cxn modelId="{2F6D50A1-607B-4984-8D59-6F51A65E7C90}" type="presOf" srcId="{3AC5D53E-5030-4F94-9C33-1AAB53484A25}" destId="{FA32A1D7-0C91-4441-ACE2-5E35D44AD840}" srcOrd="0" destOrd="0" presId="urn:microsoft.com/office/officeart/2005/8/layout/vList2"/>
    <dgm:cxn modelId="{C4DF20C7-7E1A-4719-87A1-DB342B959B95}" type="presParOf" srcId="{FA32A1D7-0C91-4441-ACE2-5E35D44AD840}" destId="{61EE34F3-78BF-4020-8C0F-966132247D9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31BABC2-4857-4B26-BBF6-405D164D6901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752260A3-08BA-4538-8615-2235E56E837C}">
      <dgm:prSet/>
      <dgm:spPr/>
      <dgm:t>
        <a:bodyPr/>
        <a:lstStyle/>
        <a:p>
          <a:pPr algn="ctr"/>
          <a:r>
            <a:rPr lang="cs-CZ" b="1" dirty="0"/>
            <a:t>Uvažovaný účel VZ</a:t>
          </a:r>
          <a:endParaRPr lang="cs-CZ" dirty="0"/>
        </a:p>
      </dgm:t>
    </dgm:pt>
    <dgm:pt modelId="{6E3D797F-67E3-46BB-A16F-F58EF54B9116}" type="parTrans" cxnId="{DBCE91F3-C6C1-49FC-9E9F-8CA08A284144}">
      <dgm:prSet/>
      <dgm:spPr/>
      <dgm:t>
        <a:bodyPr/>
        <a:lstStyle/>
        <a:p>
          <a:endParaRPr lang="cs-CZ"/>
        </a:p>
      </dgm:t>
    </dgm:pt>
    <dgm:pt modelId="{AFE44BAE-784E-45A0-9D2F-9B6F8E23B04A}" type="sibTrans" cxnId="{DBCE91F3-C6C1-49FC-9E9F-8CA08A284144}">
      <dgm:prSet/>
      <dgm:spPr/>
      <dgm:t>
        <a:bodyPr/>
        <a:lstStyle/>
        <a:p>
          <a:endParaRPr lang="cs-CZ"/>
        </a:p>
      </dgm:t>
    </dgm:pt>
    <dgm:pt modelId="{8D5AA633-51B1-423B-84D9-A5E9FFC92950}" type="pres">
      <dgm:prSet presAssocID="{931BABC2-4857-4B26-BBF6-405D164D6901}" presName="linear" presStyleCnt="0">
        <dgm:presLayoutVars>
          <dgm:animLvl val="lvl"/>
          <dgm:resizeHandles val="exact"/>
        </dgm:presLayoutVars>
      </dgm:prSet>
      <dgm:spPr/>
    </dgm:pt>
    <dgm:pt modelId="{A06684FE-6463-4385-B886-4F642013117E}" type="pres">
      <dgm:prSet presAssocID="{752260A3-08BA-4538-8615-2235E56E837C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B19A90B2-308E-4B22-B449-F0886AB746B4}" type="presOf" srcId="{752260A3-08BA-4538-8615-2235E56E837C}" destId="{A06684FE-6463-4385-B886-4F642013117E}" srcOrd="0" destOrd="0" presId="urn:microsoft.com/office/officeart/2005/8/layout/vList2"/>
    <dgm:cxn modelId="{F6E63DC1-A509-4152-A028-153C5126C804}" type="presOf" srcId="{931BABC2-4857-4B26-BBF6-405D164D6901}" destId="{8D5AA633-51B1-423B-84D9-A5E9FFC92950}" srcOrd="0" destOrd="0" presId="urn:microsoft.com/office/officeart/2005/8/layout/vList2"/>
    <dgm:cxn modelId="{DBCE91F3-C6C1-49FC-9E9F-8CA08A284144}" srcId="{931BABC2-4857-4B26-BBF6-405D164D6901}" destId="{752260A3-08BA-4538-8615-2235E56E837C}" srcOrd="0" destOrd="0" parTransId="{6E3D797F-67E3-46BB-A16F-F58EF54B9116}" sibTransId="{AFE44BAE-784E-45A0-9D2F-9B6F8E23B04A}"/>
    <dgm:cxn modelId="{10BD9ED1-AAB1-4E7B-BC31-B119F6C0164F}" type="presParOf" srcId="{8D5AA633-51B1-423B-84D9-A5E9FFC92950}" destId="{A06684FE-6463-4385-B886-4F642013117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31BABC2-4857-4B26-BBF6-405D164D6901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752260A3-08BA-4538-8615-2235E56E837C}">
      <dgm:prSet/>
      <dgm:spPr/>
      <dgm:t>
        <a:bodyPr/>
        <a:lstStyle/>
        <a:p>
          <a:pPr algn="ctr"/>
          <a:r>
            <a:rPr lang="cs-CZ" b="1" dirty="0"/>
            <a:t>Uvažovaný účel VZ</a:t>
          </a:r>
          <a:endParaRPr lang="cs-CZ" dirty="0"/>
        </a:p>
      </dgm:t>
    </dgm:pt>
    <dgm:pt modelId="{6E3D797F-67E3-46BB-A16F-F58EF54B9116}" type="parTrans" cxnId="{DBCE91F3-C6C1-49FC-9E9F-8CA08A284144}">
      <dgm:prSet/>
      <dgm:spPr/>
      <dgm:t>
        <a:bodyPr/>
        <a:lstStyle/>
        <a:p>
          <a:endParaRPr lang="cs-CZ"/>
        </a:p>
      </dgm:t>
    </dgm:pt>
    <dgm:pt modelId="{AFE44BAE-784E-45A0-9D2F-9B6F8E23B04A}" type="sibTrans" cxnId="{DBCE91F3-C6C1-49FC-9E9F-8CA08A284144}">
      <dgm:prSet/>
      <dgm:spPr/>
      <dgm:t>
        <a:bodyPr/>
        <a:lstStyle/>
        <a:p>
          <a:endParaRPr lang="cs-CZ"/>
        </a:p>
      </dgm:t>
    </dgm:pt>
    <dgm:pt modelId="{8D5AA633-51B1-423B-84D9-A5E9FFC92950}" type="pres">
      <dgm:prSet presAssocID="{931BABC2-4857-4B26-BBF6-405D164D6901}" presName="linear" presStyleCnt="0">
        <dgm:presLayoutVars>
          <dgm:animLvl val="lvl"/>
          <dgm:resizeHandles val="exact"/>
        </dgm:presLayoutVars>
      </dgm:prSet>
      <dgm:spPr/>
    </dgm:pt>
    <dgm:pt modelId="{A06684FE-6463-4385-B886-4F642013117E}" type="pres">
      <dgm:prSet presAssocID="{752260A3-08BA-4538-8615-2235E56E837C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B19A90B2-308E-4B22-B449-F0886AB746B4}" type="presOf" srcId="{752260A3-08BA-4538-8615-2235E56E837C}" destId="{A06684FE-6463-4385-B886-4F642013117E}" srcOrd="0" destOrd="0" presId="urn:microsoft.com/office/officeart/2005/8/layout/vList2"/>
    <dgm:cxn modelId="{F6E63DC1-A509-4152-A028-153C5126C804}" type="presOf" srcId="{931BABC2-4857-4B26-BBF6-405D164D6901}" destId="{8D5AA633-51B1-423B-84D9-A5E9FFC92950}" srcOrd="0" destOrd="0" presId="urn:microsoft.com/office/officeart/2005/8/layout/vList2"/>
    <dgm:cxn modelId="{DBCE91F3-C6C1-49FC-9E9F-8CA08A284144}" srcId="{931BABC2-4857-4B26-BBF6-405D164D6901}" destId="{752260A3-08BA-4538-8615-2235E56E837C}" srcOrd="0" destOrd="0" parTransId="{6E3D797F-67E3-46BB-A16F-F58EF54B9116}" sibTransId="{AFE44BAE-784E-45A0-9D2F-9B6F8E23B04A}"/>
    <dgm:cxn modelId="{10BD9ED1-AAB1-4E7B-BC31-B119F6C0164F}" type="presParOf" srcId="{8D5AA633-51B1-423B-84D9-A5E9FFC92950}" destId="{A06684FE-6463-4385-B886-4F642013117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31BABC2-4857-4B26-BBF6-405D164D6901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752260A3-08BA-4538-8615-2235E56E837C}">
      <dgm:prSet/>
      <dgm:spPr/>
      <dgm:t>
        <a:bodyPr/>
        <a:lstStyle/>
        <a:p>
          <a:pPr algn="ctr"/>
          <a:r>
            <a:rPr lang="cs-CZ" b="1" dirty="0"/>
            <a:t>Uvažovaný účel VZ</a:t>
          </a:r>
          <a:endParaRPr lang="cs-CZ" dirty="0"/>
        </a:p>
      </dgm:t>
    </dgm:pt>
    <dgm:pt modelId="{6E3D797F-67E3-46BB-A16F-F58EF54B9116}" type="parTrans" cxnId="{DBCE91F3-C6C1-49FC-9E9F-8CA08A284144}">
      <dgm:prSet/>
      <dgm:spPr/>
      <dgm:t>
        <a:bodyPr/>
        <a:lstStyle/>
        <a:p>
          <a:endParaRPr lang="cs-CZ"/>
        </a:p>
      </dgm:t>
    </dgm:pt>
    <dgm:pt modelId="{AFE44BAE-784E-45A0-9D2F-9B6F8E23B04A}" type="sibTrans" cxnId="{DBCE91F3-C6C1-49FC-9E9F-8CA08A284144}">
      <dgm:prSet/>
      <dgm:spPr/>
      <dgm:t>
        <a:bodyPr/>
        <a:lstStyle/>
        <a:p>
          <a:endParaRPr lang="cs-CZ"/>
        </a:p>
      </dgm:t>
    </dgm:pt>
    <dgm:pt modelId="{8D5AA633-51B1-423B-84D9-A5E9FFC92950}" type="pres">
      <dgm:prSet presAssocID="{931BABC2-4857-4B26-BBF6-405D164D6901}" presName="linear" presStyleCnt="0">
        <dgm:presLayoutVars>
          <dgm:animLvl val="lvl"/>
          <dgm:resizeHandles val="exact"/>
        </dgm:presLayoutVars>
      </dgm:prSet>
      <dgm:spPr/>
    </dgm:pt>
    <dgm:pt modelId="{A06684FE-6463-4385-B886-4F642013117E}" type="pres">
      <dgm:prSet presAssocID="{752260A3-08BA-4538-8615-2235E56E837C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B19A90B2-308E-4B22-B449-F0886AB746B4}" type="presOf" srcId="{752260A3-08BA-4538-8615-2235E56E837C}" destId="{A06684FE-6463-4385-B886-4F642013117E}" srcOrd="0" destOrd="0" presId="urn:microsoft.com/office/officeart/2005/8/layout/vList2"/>
    <dgm:cxn modelId="{F6E63DC1-A509-4152-A028-153C5126C804}" type="presOf" srcId="{931BABC2-4857-4B26-BBF6-405D164D6901}" destId="{8D5AA633-51B1-423B-84D9-A5E9FFC92950}" srcOrd="0" destOrd="0" presId="urn:microsoft.com/office/officeart/2005/8/layout/vList2"/>
    <dgm:cxn modelId="{DBCE91F3-C6C1-49FC-9E9F-8CA08A284144}" srcId="{931BABC2-4857-4B26-BBF6-405D164D6901}" destId="{752260A3-08BA-4538-8615-2235E56E837C}" srcOrd="0" destOrd="0" parTransId="{6E3D797F-67E3-46BB-A16F-F58EF54B9116}" sibTransId="{AFE44BAE-784E-45A0-9D2F-9B6F8E23B04A}"/>
    <dgm:cxn modelId="{10BD9ED1-AAB1-4E7B-BC31-B119F6C0164F}" type="presParOf" srcId="{8D5AA633-51B1-423B-84D9-A5E9FFC92950}" destId="{A06684FE-6463-4385-B886-4F642013117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31BABC2-4857-4B26-BBF6-405D164D6901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752260A3-08BA-4538-8615-2235E56E837C}">
      <dgm:prSet/>
      <dgm:spPr/>
      <dgm:t>
        <a:bodyPr/>
        <a:lstStyle/>
        <a:p>
          <a:pPr algn="ctr"/>
          <a:r>
            <a:rPr lang="cs-CZ" b="1" dirty="0"/>
            <a:t>Uvažovaný účel VZ</a:t>
          </a:r>
          <a:endParaRPr lang="cs-CZ" dirty="0"/>
        </a:p>
      </dgm:t>
    </dgm:pt>
    <dgm:pt modelId="{6E3D797F-67E3-46BB-A16F-F58EF54B9116}" type="parTrans" cxnId="{DBCE91F3-C6C1-49FC-9E9F-8CA08A284144}">
      <dgm:prSet/>
      <dgm:spPr/>
      <dgm:t>
        <a:bodyPr/>
        <a:lstStyle/>
        <a:p>
          <a:endParaRPr lang="cs-CZ"/>
        </a:p>
      </dgm:t>
    </dgm:pt>
    <dgm:pt modelId="{AFE44BAE-784E-45A0-9D2F-9B6F8E23B04A}" type="sibTrans" cxnId="{DBCE91F3-C6C1-49FC-9E9F-8CA08A284144}">
      <dgm:prSet/>
      <dgm:spPr/>
      <dgm:t>
        <a:bodyPr/>
        <a:lstStyle/>
        <a:p>
          <a:endParaRPr lang="cs-CZ"/>
        </a:p>
      </dgm:t>
    </dgm:pt>
    <dgm:pt modelId="{8D5AA633-51B1-423B-84D9-A5E9FFC92950}" type="pres">
      <dgm:prSet presAssocID="{931BABC2-4857-4B26-BBF6-405D164D6901}" presName="linear" presStyleCnt="0">
        <dgm:presLayoutVars>
          <dgm:animLvl val="lvl"/>
          <dgm:resizeHandles val="exact"/>
        </dgm:presLayoutVars>
      </dgm:prSet>
      <dgm:spPr/>
    </dgm:pt>
    <dgm:pt modelId="{A06684FE-6463-4385-B886-4F642013117E}" type="pres">
      <dgm:prSet presAssocID="{752260A3-08BA-4538-8615-2235E56E837C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B19A90B2-308E-4B22-B449-F0886AB746B4}" type="presOf" srcId="{752260A3-08BA-4538-8615-2235E56E837C}" destId="{A06684FE-6463-4385-B886-4F642013117E}" srcOrd="0" destOrd="0" presId="urn:microsoft.com/office/officeart/2005/8/layout/vList2"/>
    <dgm:cxn modelId="{F6E63DC1-A509-4152-A028-153C5126C804}" type="presOf" srcId="{931BABC2-4857-4B26-BBF6-405D164D6901}" destId="{8D5AA633-51B1-423B-84D9-A5E9FFC92950}" srcOrd="0" destOrd="0" presId="urn:microsoft.com/office/officeart/2005/8/layout/vList2"/>
    <dgm:cxn modelId="{DBCE91F3-C6C1-49FC-9E9F-8CA08A284144}" srcId="{931BABC2-4857-4B26-BBF6-405D164D6901}" destId="{752260A3-08BA-4538-8615-2235E56E837C}" srcOrd="0" destOrd="0" parTransId="{6E3D797F-67E3-46BB-A16F-F58EF54B9116}" sibTransId="{AFE44BAE-784E-45A0-9D2F-9B6F8E23B04A}"/>
    <dgm:cxn modelId="{10BD9ED1-AAB1-4E7B-BC31-B119F6C0164F}" type="presParOf" srcId="{8D5AA633-51B1-423B-84D9-A5E9FFC92950}" destId="{A06684FE-6463-4385-B886-4F642013117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31BABC2-4857-4B26-BBF6-405D164D6901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752260A3-08BA-4538-8615-2235E56E837C}">
      <dgm:prSet/>
      <dgm:spPr/>
      <dgm:t>
        <a:bodyPr/>
        <a:lstStyle/>
        <a:p>
          <a:pPr algn="ctr"/>
          <a:r>
            <a:rPr lang="cs-CZ" b="1" dirty="0"/>
            <a:t>Uvažovaný účel VZ</a:t>
          </a:r>
          <a:endParaRPr lang="cs-CZ" dirty="0"/>
        </a:p>
      </dgm:t>
    </dgm:pt>
    <dgm:pt modelId="{6E3D797F-67E3-46BB-A16F-F58EF54B9116}" type="parTrans" cxnId="{DBCE91F3-C6C1-49FC-9E9F-8CA08A284144}">
      <dgm:prSet/>
      <dgm:spPr/>
      <dgm:t>
        <a:bodyPr/>
        <a:lstStyle/>
        <a:p>
          <a:endParaRPr lang="cs-CZ"/>
        </a:p>
      </dgm:t>
    </dgm:pt>
    <dgm:pt modelId="{AFE44BAE-784E-45A0-9D2F-9B6F8E23B04A}" type="sibTrans" cxnId="{DBCE91F3-C6C1-49FC-9E9F-8CA08A284144}">
      <dgm:prSet/>
      <dgm:spPr/>
      <dgm:t>
        <a:bodyPr/>
        <a:lstStyle/>
        <a:p>
          <a:endParaRPr lang="cs-CZ"/>
        </a:p>
      </dgm:t>
    </dgm:pt>
    <dgm:pt modelId="{8D5AA633-51B1-423B-84D9-A5E9FFC92950}" type="pres">
      <dgm:prSet presAssocID="{931BABC2-4857-4B26-BBF6-405D164D6901}" presName="linear" presStyleCnt="0">
        <dgm:presLayoutVars>
          <dgm:animLvl val="lvl"/>
          <dgm:resizeHandles val="exact"/>
        </dgm:presLayoutVars>
      </dgm:prSet>
      <dgm:spPr/>
    </dgm:pt>
    <dgm:pt modelId="{A06684FE-6463-4385-B886-4F642013117E}" type="pres">
      <dgm:prSet presAssocID="{752260A3-08BA-4538-8615-2235E56E837C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B19A90B2-308E-4B22-B449-F0886AB746B4}" type="presOf" srcId="{752260A3-08BA-4538-8615-2235E56E837C}" destId="{A06684FE-6463-4385-B886-4F642013117E}" srcOrd="0" destOrd="0" presId="urn:microsoft.com/office/officeart/2005/8/layout/vList2"/>
    <dgm:cxn modelId="{F6E63DC1-A509-4152-A028-153C5126C804}" type="presOf" srcId="{931BABC2-4857-4B26-BBF6-405D164D6901}" destId="{8D5AA633-51B1-423B-84D9-A5E9FFC92950}" srcOrd="0" destOrd="0" presId="urn:microsoft.com/office/officeart/2005/8/layout/vList2"/>
    <dgm:cxn modelId="{DBCE91F3-C6C1-49FC-9E9F-8CA08A284144}" srcId="{931BABC2-4857-4B26-BBF6-405D164D6901}" destId="{752260A3-08BA-4538-8615-2235E56E837C}" srcOrd="0" destOrd="0" parTransId="{6E3D797F-67E3-46BB-A16F-F58EF54B9116}" sibTransId="{AFE44BAE-784E-45A0-9D2F-9B6F8E23B04A}"/>
    <dgm:cxn modelId="{10BD9ED1-AAB1-4E7B-BC31-B119F6C0164F}" type="presParOf" srcId="{8D5AA633-51B1-423B-84D9-A5E9FFC92950}" destId="{A06684FE-6463-4385-B886-4F642013117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31BABC2-4857-4B26-BBF6-405D164D6901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752260A3-08BA-4538-8615-2235E56E837C}">
      <dgm:prSet/>
      <dgm:spPr/>
      <dgm:t>
        <a:bodyPr/>
        <a:lstStyle/>
        <a:p>
          <a:pPr algn="ctr"/>
          <a:r>
            <a:rPr lang="cs-CZ" b="1" dirty="0"/>
            <a:t>Uvažovaný účel VZ</a:t>
          </a:r>
          <a:endParaRPr lang="cs-CZ" dirty="0"/>
        </a:p>
      </dgm:t>
    </dgm:pt>
    <dgm:pt modelId="{6E3D797F-67E3-46BB-A16F-F58EF54B9116}" type="parTrans" cxnId="{DBCE91F3-C6C1-49FC-9E9F-8CA08A284144}">
      <dgm:prSet/>
      <dgm:spPr/>
      <dgm:t>
        <a:bodyPr/>
        <a:lstStyle/>
        <a:p>
          <a:endParaRPr lang="cs-CZ"/>
        </a:p>
      </dgm:t>
    </dgm:pt>
    <dgm:pt modelId="{AFE44BAE-784E-45A0-9D2F-9B6F8E23B04A}" type="sibTrans" cxnId="{DBCE91F3-C6C1-49FC-9E9F-8CA08A284144}">
      <dgm:prSet/>
      <dgm:spPr/>
      <dgm:t>
        <a:bodyPr/>
        <a:lstStyle/>
        <a:p>
          <a:endParaRPr lang="cs-CZ"/>
        </a:p>
      </dgm:t>
    </dgm:pt>
    <dgm:pt modelId="{8D5AA633-51B1-423B-84D9-A5E9FFC92950}" type="pres">
      <dgm:prSet presAssocID="{931BABC2-4857-4B26-BBF6-405D164D6901}" presName="linear" presStyleCnt="0">
        <dgm:presLayoutVars>
          <dgm:animLvl val="lvl"/>
          <dgm:resizeHandles val="exact"/>
        </dgm:presLayoutVars>
      </dgm:prSet>
      <dgm:spPr/>
    </dgm:pt>
    <dgm:pt modelId="{A06684FE-6463-4385-B886-4F642013117E}" type="pres">
      <dgm:prSet presAssocID="{752260A3-08BA-4538-8615-2235E56E837C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B19A90B2-308E-4B22-B449-F0886AB746B4}" type="presOf" srcId="{752260A3-08BA-4538-8615-2235E56E837C}" destId="{A06684FE-6463-4385-B886-4F642013117E}" srcOrd="0" destOrd="0" presId="urn:microsoft.com/office/officeart/2005/8/layout/vList2"/>
    <dgm:cxn modelId="{F6E63DC1-A509-4152-A028-153C5126C804}" type="presOf" srcId="{931BABC2-4857-4B26-BBF6-405D164D6901}" destId="{8D5AA633-51B1-423B-84D9-A5E9FFC92950}" srcOrd="0" destOrd="0" presId="urn:microsoft.com/office/officeart/2005/8/layout/vList2"/>
    <dgm:cxn modelId="{DBCE91F3-C6C1-49FC-9E9F-8CA08A284144}" srcId="{931BABC2-4857-4B26-BBF6-405D164D6901}" destId="{752260A3-08BA-4538-8615-2235E56E837C}" srcOrd="0" destOrd="0" parTransId="{6E3D797F-67E3-46BB-A16F-F58EF54B9116}" sibTransId="{AFE44BAE-784E-45A0-9D2F-9B6F8E23B04A}"/>
    <dgm:cxn modelId="{10BD9ED1-AAB1-4E7B-BC31-B119F6C0164F}" type="presParOf" srcId="{8D5AA633-51B1-423B-84D9-A5E9FFC92950}" destId="{A06684FE-6463-4385-B886-4F642013117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31BABC2-4857-4B26-BBF6-405D164D6901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752260A3-08BA-4538-8615-2235E56E837C}">
      <dgm:prSet/>
      <dgm:spPr/>
      <dgm:t>
        <a:bodyPr/>
        <a:lstStyle/>
        <a:p>
          <a:pPr algn="ctr"/>
          <a:r>
            <a:rPr lang="cs-CZ" b="1" dirty="0"/>
            <a:t>PŘEDMĚT VZ</a:t>
          </a:r>
          <a:endParaRPr lang="cs-CZ" dirty="0"/>
        </a:p>
      </dgm:t>
    </dgm:pt>
    <dgm:pt modelId="{6E3D797F-67E3-46BB-A16F-F58EF54B9116}" type="parTrans" cxnId="{DBCE91F3-C6C1-49FC-9E9F-8CA08A284144}">
      <dgm:prSet/>
      <dgm:spPr/>
      <dgm:t>
        <a:bodyPr/>
        <a:lstStyle/>
        <a:p>
          <a:endParaRPr lang="cs-CZ"/>
        </a:p>
      </dgm:t>
    </dgm:pt>
    <dgm:pt modelId="{AFE44BAE-784E-45A0-9D2F-9B6F8E23B04A}" type="sibTrans" cxnId="{DBCE91F3-C6C1-49FC-9E9F-8CA08A284144}">
      <dgm:prSet/>
      <dgm:spPr/>
      <dgm:t>
        <a:bodyPr/>
        <a:lstStyle/>
        <a:p>
          <a:endParaRPr lang="cs-CZ"/>
        </a:p>
      </dgm:t>
    </dgm:pt>
    <dgm:pt modelId="{8D5AA633-51B1-423B-84D9-A5E9FFC92950}" type="pres">
      <dgm:prSet presAssocID="{931BABC2-4857-4B26-BBF6-405D164D6901}" presName="linear" presStyleCnt="0">
        <dgm:presLayoutVars>
          <dgm:animLvl val="lvl"/>
          <dgm:resizeHandles val="exact"/>
        </dgm:presLayoutVars>
      </dgm:prSet>
      <dgm:spPr/>
    </dgm:pt>
    <dgm:pt modelId="{A06684FE-6463-4385-B886-4F642013117E}" type="pres">
      <dgm:prSet presAssocID="{752260A3-08BA-4538-8615-2235E56E837C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B19A90B2-308E-4B22-B449-F0886AB746B4}" type="presOf" srcId="{752260A3-08BA-4538-8615-2235E56E837C}" destId="{A06684FE-6463-4385-B886-4F642013117E}" srcOrd="0" destOrd="0" presId="urn:microsoft.com/office/officeart/2005/8/layout/vList2"/>
    <dgm:cxn modelId="{F6E63DC1-A509-4152-A028-153C5126C804}" type="presOf" srcId="{931BABC2-4857-4B26-BBF6-405D164D6901}" destId="{8D5AA633-51B1-423B-84D9-A5E9FFC92950}" srcOrd="0" destOrd="0" presId="urn:microsoft.com/office/officeart/2005/8/layout/vList2"/>
    <dgm:cxn modelId="{DBCE91F3-C6C1-49FC-9E9F-8CA08A284144}" srcId="{931BABC2-4857-4B26-BBF6-405D164D6901}" destId="{752260A3-08BA-4538-8615-2235E56E837C}" srcOrd="0" destOrd="0" parTransId="{6E3D797F-67E3-46BB-A16F-F58EF54B9116}" sibTransId="{AFE44BAE-784E-45A0-9D2F-9B6F8E23B04A}"/>
    <dgm:cxn modelId="{10BD9ED1-AAB1-4E7B-BC31-B119F6C0164F}" type="presParOf" srcId="{8D5AA633-51B1-423B-84D9-A5E9FFC92950}" destId="{A06684FE-6463-4385-B886-4F642013117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6548E4-C117-4C6A-9B29-345CA451354A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605468CF-4191-4985-BEE3-EF80620EDA55}">
      <dgm:prSet/>
      <dgm:spPr/>
      <dgm:t>
        <a:bodyPr/>
        <a:lstStyle/>
        <a:p>
          <a:pPr algn="ctr"/>
          <a:r>
            <a:rPr lang="cs-CZ" b="1" cap="all" baseline="0" noProof="0" dirty="0"/>
            <a:t>Představení projektu</a:t>
          </a:r>
          <a:endParaRPr lang="en-GB" noProof="0" dirty="0"/>
        </a:p>
      </dgm:t>
    </dgm:pt>
    <dgm:pt modelId="{ECF2EE11-2B9A-49DB-9D4F-667549FD8381}" type="parTrans" cxnId="{7BFB5293-CB75-471C-BEA5-A32B2918A188}">
      <dgm:prSet/>
      <dgm:spPr/>
      <dgm:t>
        <a:bodyPr/>
        <a:lstStyle/>
        <a:p>
          <a:endParaRPr lang="cs-CZ"/>
        </a:p>
      </dgm:t>
    </dgm:pt>
    <dgm:pt modelId="{12A532C1-51EA-4870-9A9F-39CD53BA0C4A}" type="sibTrans" cxnId="{7BFB5293-CB75-471C-BEA5-A32B2918A188}">
      <dgm:prSet/>
      <dgm:spPr/>
      <dgm:t>
        <a:bodyPr/>
        <a:lstStyle/>
        <a:p>
          <a:endParaRPr lang="cs-CZ"/>
        </a:p>
      </dgm:t>
    </dgm:pt>
    <dgm:pt modelId="{C49A6031-9390-4EA3-989C-E991E99CA922}" type="pres">
      <dgm:prSet presAssocID="{BE6548E4-C117-4C6A-9B29-345CA451354A}" presName="linear" presStyleCnt="0">
        <dgm:presLayoutVars>
          <dgm:animLvl val="lvl"/>
          <dgm:resizeHandles val="exact"/>
        </dgm:presLayoutVars>
      </dgm:prSet>
      <dgm:spPr/>
    </dgm:pt>
    <dgm:pt modelId="{1ECFB47E-4329-4D3A-A6CC-D43D0BE1BDF7}" type="pres">
      <dgm:prSet presAssocID="{605468CF-4191-4985-BEE3-EF80620EDA55}" presName="parentText" presStyleLbl="node1" presStyleIdx="0" presStyleCnt="1" custLinFactNeighborY="-3713">
        <dgm:presLayoutVars>
          <dgm:chMax val="0"/>
          <dgm:bulletEnabled val="1"/>
        </dgm:presLayoutVars>
      </dgm:prSet>
      <dgm:spPr/>
    </dgm:pt>
  </dgm:ptLst>
  <dgm:cxnLst>
    <dgm:cxn modelId="{4686FE1A-9CF3-464D-BA0D-3227B7D4FAC4}" type="presOf" srcId="{605468CF-4191-4985-BEE3-EF80620EDA55}" destId="{1ECFB47E-4329-4D3A-A6CC-D43D0BE1BDF7}" srcOrd="0" destOrd="0" presId="urn:microsoft.com/office/officeart/2005/8/layout/vList2"/>
    <dgm:cxn modelId="{6DE53072-E825-4E35-A481-F60EE1327D54}" type="presOf" srcId="{BE6548E4-C117-4C6A-9B29-345CA451354A}" destId="{C49A6031-9390-4EA3-989C-E991E99CA922}" srcOrd="0" destOrd="0" presId="urn:microsoft.com/office/officeart/2005/8/layout/vList2"/>
    <dgm:cxn modelId="{7BFB5293-CB75-471C-BEA5-A32B2918A188}" srcId="{BE6548E4-C117-4C6A-9B29-345CA451354A}" destId="{605468CF-4191-4985-BEE3-EF80620EDA55}" srcOrd="0" destOrd="0" parTransId="{ECF2EE11-2B9A-49DB-9D4F-667549FD8381}" sibTransId="{12A532C1-51EA-4870-9A9F-39CD53BA0C4A}"/>
    <dgm:cxn modelId="{63114AA2-39A8-4E28-AAE3-55C10CC90228}" type="presParOf" srcId="{C49A6031-9390-4EA3-989C-E991E99CA922}" destId="{1ECFB47E-4329-4D3A-A6CC-D43D0BE1BDF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7C217728-62CE-4AF6-ABD6-007C5F2684F5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5261DA44-812C-47E6-9208-6770AB9A67E7}">
      <dgm:prSet/>
      <dgm:spPr/>
      <dgm:t>
        <a:bodyPr/>
        <a:lstStyle/>
        <a:p>
          <a:pPr algn="ctr"/>
          <a:r>
            <a:rPr lang="cs-CZ" b="1" dirty="0"/>
            <a:t>HODNOTÍCÍ KRITÉRIA</a:t>
          </a:r>
          <a:endParaRPr lang="cs-CZ" dirty="0"/>
        </a:p>
      </dgm:t>
    </dgm:pt>
    <dgm:pt modelId="{4526DE05-E8FC-4942-837B-B480BFE8F516}" type="parTrans" cxnId="{8390A336-74FB-4003-9AC5-38C240533E51}">
      <dgm:prSet/>
      <dgm:spPr/>
      <dgm:t>
        <a:bodyPr/>
        <a:lstStyle/>
        <a:p>
          <a:endParaRPr lang="cs-CZ"/>
        </a:p>
      </dgm:t>
    </dgm:pt>
    <dgm:pt modelId="{ED83560C-B4EB-4CAA-9841-4D3C913A1C87}" type="sibTrans" cxnId="{8390A336-74FB-4003-9AC5-38C240533E51}">
      <dgm:prSet/>
      <dgm:spPr/>
      <dgm:t>
        <a:bodyPr/>
        <a:lstStyle/>
        <a:p>
          <a:endParaRPr lang="cs-CZ"/>
        </a:p>
      </dgm:t>
    </dgm:pt>
    <dgm:pt modelId="{D6B0B6A4-2B96-4187-8E60-443AD028EDDA}" type="pres">
      <dgm:prSet presAssocID="{7C217728-62CE-4AF6-ABD6-007C5F2684F5}" presName="linear" presStyleCnt="0">
        <dgm:presLayoutVars>
          <dgm:animLvl val="lvl"/>
          <dgm:resizeHandles val="exact"/>
        </dgm:presLayoutVars>
      </dgm:prSet>
      <dgm:spPr/>
    </dgm:pt>
    <dgm:pt modelId="{DCEAA92B-3D5C-41E1-A92E-B791965FBE58}" type="pres">
      <dgm:prSet presAssocID="{5261DA44-812C-47E6-9208-6770AB9A67E7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8390A336-74FB-4003-9AC5-38C240533E51}" srcId="{7C217728-62CE-4AF6-ABD6-007C5F2684F5}" destId="{5261DA44-812C-47E6-9208-6770AB9A67E7}" srcOrd="0" destOrd="0" parTransId="{4526DE05-E8FC-4942-837B-B480BFE8F516}" sibTransId="{ED83560C-B4EB-4CAA-9841-4D3C913A1C87}"/>
    <dgm:cxn modelId="{C5A1D0A6-4819-4ECD-AA44-38C6F8A03CE4}" type="presOf" srcId="{5261DA44-812C-47E6-9208-6770AB9A67E7}" destId="{DCEAA92B-3D5C-41E1-A92E-B791965FBE58}" srcOrd="0" destOrd="0" presId="urn:microsoft.com/office/officeart/2005/8/layout/vList2"/>
    <dgm:cxn modelId="{5DB150B7-3E22-4E7E-8265-1A04255E5EC8}" type="presOf" srcId="{7C217728-62CE-4AF6-ABD6-007C5F2684F5}" destId="{D6B0B6A4-2B96-4187-8E60-443AD028EDDA}" srcOrd="0" destOrd="0" presId="urn:microsoft.com/office/officeart/2005/8/layout/vList2"/>
    <dgm:cxn modelId="{B5438A78-550A-47DA-B29E-F7792B32147A}" type="presParOf" srcId="{D6B0B6A4-2B96-4187-8E60-443AD028EDDA}" destId="{DCEAA92B-3D5C-41E1-A92E-B791965FBE5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36409DDE-F951-4A41-99B6-9A8682ECD478}" type="doc">
      <dgm:prSet loTypeId="urn:microsoft.com/office/officeart/2005/8/layout/hProcess9" loCatId="process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E013B3E2-5EE1-4AA8-8678-E334078EFADC}">
      <dgm:prSet phldrT="[Text]" custT="1"/>
      <dgm:spPr/>
      <dgm:t>
        <a:bodyPr/>
        <a:lstStyle/>
        <a:p>
          <a:r>
            <a:rPr lang="cs-CZ" sz="3200" dirty="0"/>
            <a:t>Přínos      pro účel, cíle </a:t>
          </a:r>
          <a:r>
            <a:rPr lang="cs-CZ" sz="3200" dirty="0" err="1"/>
            <a:t>VZ</a:t>
          </a:r>
          <a:r>
            <a:rPr lang="cs-CZ" sz="3200" dirty="0"/>
            <a:t> </a:t>
          </a:r>
          <a:r>
            <a:rPr lang="cs-CZ" sz="3200" b="1" dirty="0"/>
            <a:t>– </a:t>
          </a:r>
          <a:r>
            <a:rPr lang="cs-CZ" sz="3200" b="1" u="sng" dirty="0"/>
            <a:t>číselně</a:t>
          </a:r>
        </a:p>
      </dgm:t>
    </dgm:pt>
    <dgm:pt modelId="{527580E7-CAA5-4E24-BF68-0AE753AF479A}" type="parTrans" cxnId="{6138BE0E-8643-4FCC-8ADE-E0B8CB078445}">
      <dgm:prSet/>
      <dgm:spPr/>
      <dgm:t>
        <a:bodyPr/>
        <a:lstStyle/>
        <a:p>
          <a:endParaRPr lang="cs-CZ"/>
        </a:p>
      </dgm:t>
    </dgm:pt>
    <dgm:pt modelId="{AEACD6E3-0C4F-40FB-AA1B-90C305980E5F}" type="sibTrans" cxnId="{6138BE0E-8643-4FCC-8ADE-E0B8CB078445}">
      <dgm:prSet/>
      <dgm:spPr/>
      <dgm:t>
        <a:bodyPr/>
        <a:lstStyle/>
        <a:p>
          <a:endParaRPr lang="cs-CZ"/>
        </a:p>
      </dgm:t>
    </dgm:pt>
    <dgm:pt modelId="{73A6C6D1-621F-430B-BB4B-194EEADA4A27}">
      <dgm:prSet phldrT="[Text]" custT="1"/>
      <dgm:spPr/>
      <dgm:t>
        <a:bodyPr/>
        <a:lstStyle/>
        <a:p>
          <a:r>
            <a:rPr lang="cs-CZ" sz="3200" dirty="0"/>
            <a:t>Důkazy – funguje to</a:t>
          </a:r>
        </a:p>
      </dgm:t>
    </dgm:pt>
    <dgm:pt modelId="{3FFB468D-02F1-4083-ADC1-7AC97B8B2E9A}" type="parTrans" cxnId="{F7547CD6-3F70-439B-A304-676CF4A3CCA7}">
      <dgm:prSet/>
      <dgm:spPr/>
      <dgm:t>
        <a:bodyPr/>
        <a:lstStyle/>
        <a:p>
          <a:endParaRPr lang="cs-CZ"/>
        </a:p>
      </dgm:t>
    </dgm:pt>
    <dgm:pt modelId="{BD9CCD00-E465-406E-90B2-9C54DF3131EE}" type="sibTrans" cxnId="{F7547CD6-3F70-439B-A304-676CF4A3CCA7}">
      <dgm:prSet/>
      <dgm:spPr/>
      <dgm:t>
        <a:bodyPr/>
        <a:lstStyle/>
        <a:p>
          <a:endParaRPr lang="cs-CZ"/>
        </a:p>
      </dgm:t>
    </dgm:pt>
    <dgm:pt modelId="{F42E94D0-E351-4C89-BB00-CA337E57F21B}">
      <dgm:prSet phldrT="[Text]" custT="1"/>
      <dgm:spPr/>
      <dgm:t>
        <a:bodyPr/>
        <a:lstStyle/>
        <a:p>
          <a:r>
            <a:rPr lang="cs-CZ" sz="3200" dirty="0"/>
            <a:t>„Slib“ dodavatele</a:t>
          </a:r>
          <a:endParaRPr lang="cs-CZ" sz="3200" kern="1200" dirty="0">
            <a:latin typeface="Calibri" panose="020F0502020204030204"/>
            <a:ea typeface="+mn-ea"/>
            <a:cs typeface="+mn-cs"/>
          </a:endParaRPr>
        </a:p>
      </dgm:t>
    </dgm:pt>
    <dgm:pt modelId="{46F621C7-F366-4DDF-AF6D-ED46187C301C}" type="parTrans" cxnId="{1C13D037-E195-42EE-A8F3-B4447D2620AF}">
      <dgm:prSet/>
      <dgm:spPr/>
      <dgm:t>
        <a:bodyPr/>
        <a:lstStyle/>
        <a:p>
          <a:endParaRPr lang="cs-CZ"/>
        </a:p>
      </dgm:t>
    </dgm:pt>
    <dgm:pt modelId="{0FE1F372-146D-452A-8553-8F4CABD104C4}" type="sibTrans" cxnId="{1C13D037-E195-42EE-A8F3-B4447D2620AF}">
      <dgm:prSet/>
      <dgm:spPr/>
      <dgm:t>
        <a:bodyPr/>
        <a:lstStyle/>
        <a:p>
          <a:endParaRPr lang="cs-CZ"/>
        </a:p>
      </dgm:t>
    </dgm:pt>
    <dgm:pt modelId="{5BDBDC4F-FCD1-4EA3-9CB5-9ADE8D891E3D}">
      <dgm:prSet phldrT="[Text]" custT="1"/>
      <dgm:spPr/>
      <dgm:t>
        <a:bodyPr/>
        <a:lstStyle/>
        <a:p>
          <a:r>
            <a:rPr lang="cs-CZ" sz="3200" dirty="0"/>
            <a:t>Výběr dle kvality</a:t>
          </a:r>
        </a:p>
      </dgm:t>
    </dgm:pt>
    <dgm:pt modelId="{8226159F-4F5A-4E01-8E12-A2B288D970CE}" type="parTrans" cxnId="{C3FB6597-23AC-4B2F-B5A0-9D9297362890}">
      <dgm:prSet/>
      <dgm:spPr/>
      <dgm:t>
        <a:bodyPr/>
        <a:lstStyle/>
        <a:p>
          <a:endParaRPr lang="cs-CZ"/>
        </a:p>
      </dgm:t>
    </dgm:pt>
    <dgm:pt modelId="{02D8FB4B-4903-43D6-9FDD-13F220E255C7}" type="sibTrans" cxnId="{C3FB6597-23AC-4B2F-B5A0-9D9297362890}">
      <dgm:prSet/>
      <dgm:spPr/>
      <dgm:t>
        <a:bodyPr/>
        <a:lstStyle/>
        <a:p>
          <a:endParaRPr lang="cs-CZ"/>
        </a:p>
      </dgm:t>
    </dgm:pt>
    <dgm:pt modelId="{82644C95-BDD4-4586-B511-DE34C0D713C5}" type="pres">
      <dgm:prSet presAssocID="{36409DDE-F951-4A41-99B6-9A8682ECD478}" presName="CompostProcess" presStyleCnt="0">
        <dgm:presLayoutVars>
          <dgm:dir/>
          <dgm:resizeHandles val="exact"/>
        </dgm:presLayoutVars>
      </dgm:prSet>
      <dgm:spPr/>
    </dgm:pt>
    <dgm:pt modelId="{9E837C7A-149C-4FDD-971A-0A8FDA135491}" type="pres">
      <dgm:prSet presAssocID="{36409DDE-F951-4A41-99B6-9A8682ECD478}" presName="arrow" presStyleLbl="bgShp" presStyleIdx="0" presStyleCnt="1" custLinFactNeighborX="499" custLinFactNeighborY="9130"/>
      <dgm:spPr/>
    </dgm:pt>
    <dgm:pt modelId="{238185E6-935E-4427-B8BE-6079B92280A7}" type="pres">
      <dgm:prSet presAssocID="{36409DDE-F951-4A41-99B6-9A8682ECD478}" presName="linearProcess" presStyleCnt="0"/>
      <dgm:spPr/>
    </dgm:pt>
    <dgm:pt modelId="{9F3F17F3-E8FE-4031-B567-E01D45FC31EE}" type="pres">
      <dgm:prSet presAssocID="{F42E94D0-E351-4C89-BB00-CA337E57F21B}" presName="textNode" presStyleLbl="node1" presStyleIdx="0" presStyleCnt="4">
        <dgm:presLayoutVars>
          <dgm:bulletEnabled val="1"/>
        </dgm:presLayoutVars>
      </dgm:prSet>
      <dgm:spPr/>
    </dgm:pt>
    <dgm:pt modelId="{CCF00B9F-37C6-4384-8540-D5924B91E01E}" type="pres">
      <dgm:prSet presAssocID="{0FE1F372-146D-452A-8553-8F4CABD104C4}" presName="sibTrans" presStyleCnt="0"/>
      <dgm:spPr/>
    </dgm:pt>
    <dgm:pt modelId="{F6AFFF28-BFCB-4CF1-B0BF-A87105540C7C}" type="pres">
      <dgm:prSet presAssocID="{E013B3E2-5EE1-4AA8-8678-E334078EFADC}" presName="textNode" presStyleLbl="node1" presStyleIdx="1" presStyleCnt="4">
        <dgm:presLayoutVars>
          <dgm:bulletEnabled val="1"/>
        </dgm:presLayoutVars>
      </dgm:prSet>
      <dgm:spPr/>
    </dgm:pt>
    <dgm:pt modelId="{2B16D473-E191-48CA-B2DB-5AD377BD22A0}" type="pres">
      <dgm:prSet presAssocID="{AEACD6E3-0C4F-40FB-AA1B-90C305980E5F}" presName="sibTrans" presStyleCnt="0"/>
      <dgm:spPr/>
    </dgm:pt>
    <dgm:pt modelId="{3BD06A2E-1307-4BFE-86CA-67F26A346B51}" type="pres">
      <dgm:prSet presAssocID="{73A6C6D1-621F-430B-BB4B-194EEADA4A27}" presName="textNode" presStyleLbl="node1" presStyleIdx="2" presStyleCnt="4">
        <dgm:presLayoutVars>
          <dgm:bulletEnabled val="1"/>
        </dgm:presLayoutVars>
      </dgm:prSet>
      <dgm:spPr/>
    </dgm:pt>
    <dgm:pt modelId="{A5E17C25-DDAC-486D-9A6E-AFB47EB0FABA}" type="pres">
      <dgm:prSet presAssocID="{BD9CCD00-E465-406E-90B2-9C54DF3131EE}" presName="sibTrans" presStyleCnt="0"/>
      <dgm:spPr/>
    </dgm:pt>
    <dgm:pt modelId="{4C402015-806B-4287-874D-8680B25E79B0}" type="pres">
      <dgm:prSet presAssocID="{5BDBDC4F-FCD1-4EA3-9CB5-9ADE8D891E3D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6138BE0E-8643-4FCC-8ADE-E0B8CB078445}" srcId="{36409DDE-F951-4A41-99B6-9A8682ECD478}" destId="{E013B3E2-5EE1-4AA8-8678-E334078EFADC}" srcOrd="1" destOrd="0" parTransId="{527580E7-CAA5-4E24-BF68-0AE753AF479A}" sibTransId="{AEACD6E3-0C4F-40FB-AA1B-90C305980E5F}"/>
    <dgm:cxn modelId="{9E4AAC12-2F74-483B-B6CE-5EB139A73D33}" type="presOf" srcId="{5BDBDC4F-FCD1-4EA3-9CB5-9ADE8D891E3D}" destId="{4C402015-806B-4287-874D-8680B25E79B0}" srcOrd="0" destOrd="0" presId="urn:microsoft.com/office/officeart/2005/8/layout/hProcess9"/>
    <dgm:cxn modelId="{1C13D037-E195-42EE-A8F3-B4447D2620AF}" srcId="{36409DDE-F951-4A41-99B6-9A8682ECD478}" destId="{F42E94D0-E351-4C89-BB00-CA337E57F21B}" srcOrd="0" destOrd="0" parTransId="{46F621C7-F366-4DDF-AF6D-ED46187C301C}" sibTransId="{0FE1F372-146D-452A-8553-8F4CABD104C4}"/>
    <dgm:cxn modelId="{233F1D45-07E6-4EFF-A2C8-540869E2EDC5}" type="presOf" srcId="{73A6C6D1-621F-430B-BB4B-194EEADA4A27}" destId="{3BD06A2E-1307-4BFE-86CA-67F26A346B51}" srcOrd="0" destOrd="0" presId="urn:microsoft.com/office/officeart/2005/8/layout/hProcess9"/>
    <dgm:cxn modelId="{37483D8A-86D0-49B9-A0CD-7ED3260D74C5}" type="presOf" srcId="{36409DDE-F951-4A41-99B6-9A8682ECD478}" destId="{82644C95-BDD4-4586-B511-DE34C0D713C5}" srcOrd="0" destOrd="0" presId="urn:microsoft.com/office/officeart/2005/8/layout/hProcess9"/>
    <dgm:cxn modelId="{C3FB6597-23AC-4B2F-B5A0-9D9297362890}" srcId="{36409DDE-F951-4A41-99B6-9A8682ECD478}" destId="{5BDBDC4F-FCD1-4EA3-9CB5-9ADE8D891E3D}" srcOrd="3" destOrd="0" parTransId="{8226159F-4F5A-4E01-8E12-A2B288D970CE}" sibTransId="{02D8FB4B-4903-43D6-9FDD-13F220E255C7}"/>
    <dgm:cxn modelId="{4546049F-6F71-46AC-8266-B4A22902BF53}" type="presOf" srcId="{E013B3E2-5EE1-4AA8-8678-E334078EFADC}" destId="{F6AFFF28-BFCB-4CF1-B0BF-A87105540C7C}" srcOrd="0" destOrd="0" presId="urn:microsoft.com/office/officeart/2005/8/layout/hProcess9"/>
    <dgm:cxn modelId="{9B3557B6-C9E8-4968-AE62-9FA96E5B4DA6}" type="presOf" srcId="{F42E94D0-E351-4C89-BB00-CA337E57F21B}" destId="{9F3F17F3-E8FE-4031-B567-E01D45FC31EE}" srcOrd="0" destOrd="0" presId="urn:microsoft.com/office/officeart/2005/8/layout/hProcess9"/>
    <dgm:cxn modelId="{F7547CD6-3F70-439B-A304-676CF4A3CCA7}" srcId="{36409DDE-F951-4A41-99B6-9A8682ECD478}" destId="{73A6C6D1-621F-430B-BB4B-194EEADA4A27}" srcOrd="2" destOrd="0" parTransId="{3FFB468D-02F1-4083-ADC1-7AC97B8B2E9A}" sibTransId="{BD9CCD00-E465-406E-90B2-9C54DF3131EE}"/>
    <dgm:cxn modelId="{DD82EFB3-7CBD-4F46-9DD1-F9B70D3580E7}" type="presParOf" srcId="{82644C95-BDD4-4586-B511-DE34C0D713C5}" destId="{9E837C7A-149C-4FDD-971A-0A8FDA135491}" srcOrd="0" destOrd="0" presId="urn:microsoft.com/office/officeart/2005/8/layout/hProcess9"/>
    <dgm:cxn modelId="{2152116D-C194-4342-A0EB-FAC2C2AB72B7}" type="presParOf" srcId="{82644C95-BDD4-4586-B511-DE34C0D713C5}" destId="{238185E6-935E-4427-B8BE-6079B92280A7}" srcOrd="1" destOrd="0" presId="urn:microsoft.com/office/officeart/2005/8/layout/hProcess9"/>
    <dgm:cxn modelId="{2F64CA58-1FAA-47A1-919F-5708CB84788D}" type="presParOf" srcId="{238185E6-935E-4427-B8BE-6079B92280A7}" destId="{9F3F17F3-E8FE-4031-B567-E01D45FC31EE}" srcOrd="0" destOrd="0" presId="urn:microsoft.com/office/officeart/2005/8/layout/hProcess9"/>
    <dgm:cxn modelId="{5FD5BC33-F341-41D1-B26A-EC28345D6DD1}" type="presParOf" srcId="{238185E6-935E-4427-B8BE-6079B92280A7}" destId="{CCF00B9F-37C6-4384-8540-D5924B91E01E}" srcOrd="1" destOrd="0" presId="urn:microsoft.com/office/officeart/2005/8/layout/hProcess9"/>
    <dgm:cxn modelId="{886649AE-5876-4510-BD11-01C475EA2B1C}" type="presParOf" srcId="{238185E6-935E-4427-B8BE-6079B92280A7}" destId="{F6AFFF28-BFCB-4CF1-B0BF-A87105540C7C}" srcOrd="2" destOrd="0" presId="urn:microsoft.com/office/officeart/2005/8/layout/hProcess9"/>
    <dgm:cxn modelId="{33839BB3-E662-4BDB-9042-65C53B82DFA0}" type="presParOf" srcId="{238185E6-935E-4427-B8BE-6079B92280A7}" destId="{2B16D473-E191-48CA-B2DB-5AD377BD22A0}" srcOrd="3" destOrd="0" presId="urn:microsoft.com/office/officeart/2005/8/layout/hProcess9"/>
    <dgm:cxn modelId="{E4C05DA8-C79A-4C20-BC59-655DB43530D3}" type="presParOf" srcId="{238185E6-935E-4427-B8BE-6079B92280A7}" destId="{3BD06A2E-1307-4BFE-86CA-67F26A346B51}" srcOrd="4" destOrd="0" presId="urn:microsoft.com/office/officeart/2005/8/layout/hProcess9"/>
    <dgm:cxn modelId="{66C5573E-F407-4DA3-803E-7CA3E98E0EC7}" type="presParOf" srcId="{238185E6-935E-4427-B8BE-6079B92280A7}" destId="{A5E17C25-DDAC-486D-9A6E-AFB47EB0FABA}" srcOrd="5" destOrd="0" presId="urn:microsoft.com/office/officeart/2005/8/layout/hProcess9"/>
    <dgm:cxn modelId="{2290AA08-B82E-48DD-A9A4-E2A44C3D7A84}" type="presParOf" srcId="{238185E6-935E-4427-B8BE-6079B92280A7}" destId="{4C402015-806B-4287-874D-8680B25E79B0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3F612386-3AEE-4F98-898E-22902574D9AA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7FD6B070-D334-44D0-98E4-55D04E1F8D73}">
      <dgm:prSet/>
      <dgm:spPr/>
      <dgm:t>
        <a:bodyPr/>
        <a:lstStyle/>
        <a:p>
          <a:pPr algn="ctr"/>
          <a:r>
            <a:rPr lang="cs-CZ" b="1" cap="all" baseline="0" dirty="0"/>
            <a:t>nabídka</a:t>
          </a:r>
          <a:endParaRPr lang="cs-CZ" cap="all" baseline="0" dirty="0"/>
        </a:p>
      </dgm:t>
    </dgm:pt>
    <dgm:pt modelId="{EBB15641-B95B-40FB-A2D7-1900A75FDAA8}" type="parTrans" cxnId="{5A1B0BB9-7A68-4543-9FED-773EA0A83AB8}">
      <dgm:prSet/>
      <dgm:spPr/>
      <dgm:t>
        <a:bodyPr/>
        <a:lstStyle/>
        <a:p>
          <a:endParaRPr lang="cs-CZ"/>
        </a:p>
      </dgm:t>
    </dgm:pt>
    <dgm:pt modelId="{49A0B8E5-368F-43D6-967F-3FE63A09EB15}" type="sibTrans" cxnId="{5A1B0BB9-7A68-4543-9FED-773EA0A83AB8}">
      <dgm:prSet/>
      <dgm:spPr/>
      <dgm:t>
        <a:bodyPr/>
        <a:lstStyle/>
        <a:p>
          <a:endParaRPr lang="cs-CZ"/>
        </a:p>
      </dgm:t>
    </dgm:pt>
    <dgm:pt modelId="{186819F7-8E73-4D65-84CB-75C6837D27DA}" type="pres">
      <dgm:prSet presAssocID="{3F612386-3AEE-4F98-898E-22902574D9AA}" presName="linear" presStyleCnt="0">
        <dgm:presLayoutVars>
          <dgm:animLvl val="lvl"/>
          <dgm:resizeHandles val="exact"/>
        </dgm:presLayoutVars>
      </dgm:prSet>
      <dgm:spPr/>
    </dgm:pt>
    <dgm:pt modelId="{C16C16EB-B534-4B72-8EF7-F2DDA5E14BFB}" type="pres">
      <dgm:prSet presAssocID="{7FD6B070-D334-44D0-98E4-55D04E1F8D73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9442AF02-C513-4FDE-B280-7580F2E80F8E}" type="presOf" srcId="{7FD6B070-D334-44D0-98E4-55D04E1F8D73}" destId="{C16C16EB-B534-4B72-8EF7-F2DDA5E14BFB}" srcOrd="0" destOrd="0" presId="urn:microsoft.com/office/officeart/2005/8/layout/vList2"/>
    <dgm:cxn modelId="{E8955A83-9CF4-430C-B284-25CF287C6419}" type="presOf" srcId="{3F612386-3AEE-4F98-898E-22902574D9AA}" destId="{186819F7-8E73-4D65-84CB-75C6837D27DA}" srcOrd="0" destOrd="0" presId="urn:microsoft.com/office/officeart/2005/8/layout/vList2"/>
    <dgm:cxn modelId="{5A1B0BB9-7A68-4543-9FED-773EA0A83AB8}" srcId="{3F612386-3AEE-4F98-898E-22902574D9AA}" destId="{7FD6B070-D334-44D0-98E4-55D04E1F8D73}" srcOrd="0" destOrd="0" parTransId="{EBB15641-B95B-40FB-A2D7-1900A75FDAA8}" sibTransId="{49A0B8E5-368F-43D6-967F-3FE63A09EB15}"/>
    <dgm:cxn modelId="{FBA13BFC-35AE-4DB5-AE01-811B47786776}" type="presParOf" srcId="{186819F7-8E73-4D65-84CB-75C6837D27DA}" destId="{C16C16EB-B534-4B72-8EF7-F2DDA5E14BF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7C217728-62CE-4AF6-ABD6-007C5F2684F5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5261DA44-812C-47E6-9208-6770AB9A67E7}">
      <dgm:prSet/>
      <dgm:spPr/>
      <dgm:t>
        <a:bodyPr/>
        <a:lstStyle/>
        <a:p>
          <a:pPr algn="ctr"/>
          <a:r>
            <a:rPr lang="cs-CZ" b="1" dirty="0"/>
            <a:t>ODBORNÁ ÚROVEŇ</a:t>
          </a:r>
          <a:endParaRPr lang="cs-CZ" dirty="0"/>
        </a:p>
      </dgm:t>
    </dgm:pt>
    <dgm:pt modelId="{4526DE05-E8FC-4942-837B-B480BFE8F516}" type="parTrans" cxnId="{8390A336-74FB-4003-9AC5-38C240533E51}">
      <dgm:prSet/>
      <dgm:spPr/>
      <dgm:t>
        <a:bodyPr/>
        <a:lstStyle/>
        <a:p>
          <a:endParaRPr lang="cs-CZ"/>
        </a:p>
      </dgm:t>
    </dgm:pt>
    <dgm:pt modelId="{ED83560C-B4EB-4CAA-9841-4D3C913A1C87}" type="sibTrans" cxnId="{8390A336-74FB-4003-9AC5-38C240533E51}">
      <dgm:prSet/>
      <dgm:spPr/>
      <dgm:t>
        <a:bodyPr/>
        <a:lstStyle/>
        <a:p>
          <a:endParaRPr lang="cs-CZ"/>
        </a:p>
      </dgm:t>
    </dgm:pt>
    <dgm:pt modelId="{D6B0B6A4-2B96-4187-8E60-443AD028EDDA}" type="pres">
      <dgm:prSet presAssocID="{7C217728-62CE-4AF6-ABD6-007C5F2684F5}" presName="linear" presStyleCnt="0">
        <dgm:presLayoutVars>
          <dgm:animLvl val="lvl"/>
          <dgm:resizeHandles val="exact"/>
        </dgm:presLayoutVars>
      </dgm:prSet>
      <dgm:spPr/>
    </dgm:pt>
    <dgm:pt modelId="{DCEAA92B-3D5C-41E1-A92E-B791965FBE58}" type="pres">
      <dgm:prSet presAssocID="{5261DA44-812C-47E6-9208-6770AB9A67E7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8390A336-74FB-4003-9AC5-38C240533E51}" srcId="{7C217728-62CE-4AF6-ABD6-007C5F2684F5}" destId="{5261DA44-812C-47E6-9208-6770AB9A67E7}" srcOrd="0" destOrd="0" parTransId="{4526DE05-E8FC-4942-837B-B480BFE8F516}" sibTransId="{ED83560C-B4EB-4CAA-9841-4D3C913A1C87}"/>
    <dgm:cxn modelId="{C5A1D0A6-4819-4ECD-AA44-38C6F8A03CE4}" type="presOf" srcId="{5261DA44-812C-47E6-9208-6770AB9A67E7}" destId="{DCEAA92B-3D5C-41E1-A92E-B791965FBE58}" srcOrd="0" destOrd="0" presId="urn:microsoft.com/office/officeart/2005/8/layout/vList2"/>
    <dgm:cxn modelId="{5DB150B7-3E22-4E7E-8265-1A04255E5EC8}" type="presOf" srcId="{7C217728-62CE-4AF6-ABD6-007C5F2684F5}" destId="{D6B0B6A4-2B96-4187-8E60-443AD028EDDA}" srcOrd="0" destOrd="0" presId="urn:microsoft.com/office/officeart/2005/8/layout/vList2"/>
    <dgm:cxn modelId="{B5438A78-550A-47DA-B29E-F7792B32147A}" type="presParOf" srcId="{D6B0B6A4-2B96-4187-8E60-443AD028EDDA}" destId="{DCEAA92B-3D5C-41E1-A92E-B791965FBE5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51796083-8C8A-421C-976B-9D25284F3B51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/>
      <dgm:spPr/>
      <dgm:t>
        <a:bodyPr/>
        <a:lstStyle/>
        <a:p>
          <a:endParaRPr lang="cs-CZ"/>
        </a:p>
      </dgm:t>
    </dgm:pt>
    <dgm:pt modelId="{7F9D2454-897A-428F-AADB-91B834C2E7CD}">
      <dgm:prSet/>
      <dgm:spPr/>
      <dgm:t>
        <a:bodyPr/>
        <a:lstStyle/>
        <a:p>
          <a:pPr algn="ctr"/>
          <a:r>
            <a:rPr lang="pl-PL" b="1"/>
            <a:t>RIZIKA</a:t>
          </a:r>
          <a:endParaRPr lang="cs-CZ"/>
        </a:p>
      </dgm:t>
    </dgm:pt>
    <dgm:pt modelId="{AD197D61-C98E-4115-9288-7997837C002B}" type="parTrans" cxnId="{ED57B657-DD83-46BF-AECA-4AE57DC3987A}">
      <dgm:prSet/>
      <dgm:spPr/>
      <dgm:t>
        <a:bodyPr/>
        <a:lstStyle/>
        <a:p>
          <a:endParaRPr lang="cs-CZ"/>
        </a:p>
      </dgm:t>
    </dgm:pt>
    <dgm:pt modelId="{2F4329BE-31ED-4BD6-B478-F8EBC87094B0}" type="sibTrans" cxnId="{ED57B657-DD83-46BF-AECA-4AE57DC3987A}">
      <dgm:prSet/>
      <dgm:spPr/>
      <dgm:t>
        <a:bodyPr/>
        <a:lstStyle/>
        <a:p>
          <a:endParaRPr lang="cs-CZ"/>
        </a:p>
      </dgm:t>
    </dgm:pt>
    <dgm:pt modelId="{943BB891-5F21-49EC-8A60-07E90D1C67D7}" type="pres">
      <dgm:prSet presAssocID="{51796083-8C8A-421C-976B-9D25284F3B51}" presName="linear" presStyleCnt="0">
        <dgm:presLayoutVars>
          <dgm:animLvl val="lvl"/>
          <dgm:resizeHandles val="exact"/>
        </dgm:presLayoutVars>
      </dgm:prSet>
      <dgm:spPr/>
    </dgm:pt>
    <dgm:pt modelId="{ABDC9702-531C-4AC8-851E-F0912AB17470}" type="pres">
      <dgm:prSet presAssocID="{7F9D2454-897A-428F-AADB-91B834C2E7CD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ED57B657-DD83-46BF-AECA-4AE57DC3987A}" srcId="{51796083-8C8A-421C-976B-9D25284F3B51}" destId="{7F9D2454-897A-428F-AADB-91B834C2E7CD}" srcOrd="0" destOrd="0" parTransId="{AD197D61-C98E-4115-9288-7997837C002B}" sibTransId="{2F4329BE-31ED-4BD6-B478-F8EBC87094B0}"/>
    <dgm:cxn modelId="{56C3AD78-3987-4527-9617-2C719C2C9CF6}" type="presOf" srcId="{51796083-8C8A-421C-976B-9D25284F3B51}" destId="{943BB891-5F21-49EC-8A60-07E90D1C67D7}" srcOrd="0" destOrd="0" presId="urn:microsoft.com/office/officeart/2005/8/layout/vList2"/>
    <dgm:cxn modelId="{381F5CA1-25CC-4655-9AD0-9A083664BC85}" type="presOf" srcId="{7F9D2454-897A-428F-AADB-91B834C2E7CD}" destId="{ABDC9702-531C-4AC8-851E-F0912AB17470}" srcOrd="0" destOrd="0" presId="urn:microsoft.com/office/officeart/2005/8/layout/vList2"/>
    <dgm:cxn modelId="{46EA3B7F-BD8E-4472-A5F2-A6ADB6CECAA0}" type="presParOf" srcId="{943BB891-5F21-49EC-8A60-07E90D1C67D7}" destId="{ABDC9702-531C-4AC8-851E-F0912AB1747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AB81F6E7-535F-4CAA-B1A7-937E348116B6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D67FE770-8647-4E0B-A74B-C66834D9BC2D}">
      <dgm:prSet/>
      <dgm:spPr/>
      <dgm:t>
        <a:bodyPr/>
        <a:lstStyle/>
        <a:p>
          <a:pPr algn="ctr"/>
          <a:r>
            <a:rPr lang="pl-PL" b="1" cap="all" baseline="0" dirty="0"/>
            <a:t>Vlastnosti a schopnosti Zástupce zhotovitele</a:t>
          </a:r>
          <a:endParaRPr lang="cs-CZ" cap="all" baseline="0" dirty="0"/>
        </a:p>
      </dgm:t>
    </dgm:pt>
    <dgm:pt modelId="{44A6A44B-F2BC-4128-BFE5-CA9FC9F22F10}" type="parTrans" cxnId="{3F70E0EA-0DBF-41A1-804C-F8A589BE222F}">
      <dgm:prSet/>
      <dgm:spPr/>
      <dgm:t>
        <a:bodyPr/>
        <a:lstStyle/>
        <a:p>
          <a:endParaRPr lang="cs-CZ"/>
        </a:p>
      </dgm:t>
    </dgm:pt>
    <dgm:pt modelId="{F50B246C-4DF3-4761-B0C3-D1CBCC88D782}" type="sibTrans" cxnId="{3F70E0EA-0DBF-41A1-804C-F8A589BE222F}">
      <dgm:prSet/>
      <dgm:spPr/>
      <dgm:t>
        <a:bodyPr/>
        <a:lstStyle/>
        <a:p>
          <a:endParaRPr lang="cs-CZ"/>
        </a:p>
      </dgm:t>
    </dgm:pt>
    <dgm:pt modelId="{BA735B8D-A26C-4B7C-9275-E21D01CA0CAC}" type="pres">
      <dgm:prSet presAssocID="{AB81F6E7-535F-4CAA-B1A7-937E348116B6}" presName="linear" presStyleCnt="0">
        <dgm:presLayoutVars>
          <dgm:animLvl val="lvl"/>
          <dgm:resizeHandles val="exact"/>
        </dgm:presLayoutVars>
      </dgm:prSet>
      <dgm:spPr/>
    </dgm:pt>
    <dgm:pt modelId="{C72C5D52-AB93-4CCE-B077-2D86F1FE5BC6}" type="pres">
      <dgm:prSet presAssocID="{D67FE770-8647-4E0B-A74B-C66834D9BC2D}" presName="parentText" presStyleLbl="node1" presStyleIdx="0" presStyleCnt="1" custScaleY="167474">
        <dgm:presLayoutVars>
          <dgm:chMax val="0"/>
          <dgm:bulletEnabled val="1"/>
        </dgm:presLayoutVars>
      </dgm:prSet>
      <dgm:spPr/>
    </dgm:pt>
  </dgm:ptLst>
  <dgm:cxnLst>
    <dgm:cxn modelId="{3F70E0EA-0DBF-41A1-804C-F8A589BE222F}" srcId="{AB81F6E7-535F-4CAA-B1A7-937E348116B6}" destId="{D67FE770-8647-4E0B-A74B-C66834D9BC2D}" srcOrd="0" destOrd="0" parTransId="{44A6A44B-F2BC-4128-BFE5-CA9FC9F22F10}" sibTransId="{F50B246C-4DF3-4761-B0C3-D1CBCC88D782}"/>
    <dgm:cxn modelId="{D47558F4-6BE6-4772-A95B-6F7706BD6F2E}" type="presOf" srcId="{AB81F6E7-535F-4CAA-B1A7-937E348116B6}" destId="{BA735B8D-A26C-4B7C-9275-E21D01CA0CAC}" srcOrd="0" destOrd="0" presId="urn:microsoft.com/office/officeart/2005/8/layout/vList2"/>
    <dgm:cxn modelId="{14B037FB-D47D-47F5-B6BB-7AA037F207EB}" type="presOf" srcId="{D67FE770-8647-4E0B-A74B-C66834D9BC2D}" destId="{C72C5D52-AB93-4CCE-B077-2D86F1FE5BC6}" srcOrd="0" destOrd="0" presId="urn:microsoft.com/office/officeart/2005/8/layout/vList2"/>
    <dgm:cxn modelId="{7BA548BF-D067-487E-B98C-6CFBA36F4BDC}" type="presParOf" srcId="{BA735B8D-A26C-4B7C-9275-E21D01CA0CAC}" destId="{C72C5D52-AB93-4CCE-B077-2D86F1FE5BC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AB81F6E7-535F-4CAA-B1A7-937E348116B6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D67FE770-8647-4E0B-A74B-C66834D9BC2D}">
      <dgm:prSet/>
      <dgm:spPr/>
      <dgm:t>
        <a:bodyPr/>
        <a:lstStyle/>
        <a:p>
          <a:pPr algn="ctr"/>
          <a:r>
            <a:rPr lang="cs-CZ" b="1" dirty="0"/>
            <a:t>Příklady okruhů pro pohovor (uvedeno v ZD)</a:t>
          </a:r>
          <a:endParaRPr lang="cs-CZ" cap="all" baseline="0" dirty="0"/>
        </a:p>
      </dgm:t>
    </dgm:pt>
    <dgm:pt modelId="{44A6A44B-F2BC-4128-BFE5-CA9FC9F22F10}" type="parTrans" cxnId="{3F70E0EA-0DBF-41A1-804C-F8A589BE222F}">
      <dgm:prSet/>
      <dgm:spPr/>
      <dgm:t>
        <a:bodyPr/>
        <a:lstStyle/>
        <a:p>
          <a:endParaRPr lang="cs-CZ"/>
        </a:p>
      </dgm:t>
    </dgm:pt>
    <dgm:pt modelId="{F50B246C-4DF3-4761-B0C3-D1CBCC88D782}" type="sibTrans" cxnId="{3F70E0EA-0DBF-41A1-804C-F8A589BE222F}">
      <dgm:prSet/>
      <dgm:spPr/>
      <dgm:t>
        <a:bodyPr/>
        <a:lstStyle/>
        <a:p>
          <a:endParaRPr lang="cs-CZ"/>
        </a:p>
      </dgm:t>
    </dgm:pt>
    <dgm:pt modelId="{BA735B8D-A26C-4B7C-9275-E21D01CA0CAC}" type="pres">
      <dgm:prSet presAssocID="{AB81F6E7-535F-4CAA-B1A7-937E348116B6}" presName="linear" presStyleCnt="0">
        <dgm:presLayoutVars>
          <dgm:animLvl val="lvl"/>
          <dgm:resizeHandles val="exact"/>
        </dgm:presLayoutVars>
      </dgm:prSet>
      <dgm:spPr/>
    </dgm:pt>
    <dgm:pt modelId="{C72C5D52-AB93-4CCE-B077-2D86F1FE5BC6}" type="pres">
      <dgm:prSet presAssocID="{D67FE770-8647-4E0B-A74B-C66834D9BC2D}" presName="parentText" presStyleLbl="node1" presStyleIdx="0" presStyleCnt="1" custScaleY="167474">
        <dgm:presLayoutVars>
          <dgm:chMax val="0"/>
          <dgm:bulletEnabled val="1"/>
        </dgm:presLayoutVars>
      </dgm:prSet>
      <dgm:spPr/>
    </dgm:pt>
  </dgm:ptLst>
  <dgm:cxnLst>
    <dgm:cxn modelId="{3F70E0EA-0DBF-41A1-804C-F8A589BE222F}" srcId="{AB81F6E7-535F-4CAA-B1A7-937E348116B6}" destId="{D67FE770-8647-4E0B-A74B-C66834D9BC2D}" srcOrd="0" destOrd="0" parTransId="{44A6A44B-F2BC-4128-BFE5-CA9FC9F22F10}" sibTransId="{F50B246C-4DF3-4761-B0C3-D1CBCC88D782}"/>
    <dgm:cxn modelId="{D47558F4-6BE6-4772-A95B-6F7706BD6F2E}" type="presOf" srcId="{AB81F6E7-535F-4CAA-B1A7-937E348116B6}" destId="{BA735B8D-A26C-4B7C-9275-E21D01CA0CAC}" srcOrd="0" destOrd="0" presId="urn:microsoft.com/office/officeart/2005/8/layout/vList2"/>
    <dgm:cxn modelId="{14B037FB-D47D-47F5-B6BB-7AA037F207EB}" type="presOf" srcId="{D67FE770-8647-4E0B-A74B-C66834D9BC2D}" destId="{C72C5D52-AB93-4CCE-B077-2D86F1FE5BC6}" srcOrd="0" destOrd="0" presId="urn:microsoft.com/office/officeart/2005/8/layout/vList2"/>
    <dgm:cxn modelId="{7BA548BF-D067-487E-B98C-6CFBA36F4BDC}" type="presParOf" srcId="{BA735B8D-A26C-4B7C-9275-E21D01CA0CAC}" destId="{C72C5D52-AB93-4CCE-B077-2D86F1FE5BC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45BD8E43-DC36-43C2-B695-7A0251C4B04D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ECF722F6-7C6C-4266-A26B-2CBBBBE6ED0E}">
      <dgm:prSet/>
      <dgm:spPr/>
      <dgm:t>
        <a:bodyPr/>
        <a:lstStyle/>
        <a:p>
          <a:pPr algn="ctr"/>
          <a:r>
            <a:rPr lang="cs-CZ" b="1" dirty="0"/>
            <a:t>HODNOCENÍ</a:t>
          </a:r>
          <a:endParaRPr lang="cs-CZ" dirty="0"/>
        </a:p>
      </dgm:t>
    </dgm:pt>
    <dgm:pt modelId="{F70851FC-9E53-44A4-B109-576EAD47206A}" type="parTrans" cxnId="{9062E4AD-0D19-4E8E-9F4F-7CB6BFC1A2A4}">
      <dgm:prSet/>
      <dgm:spPr/>
      <dgm:t>
        <a:bodyPr/>
        <a:lstStyle/>
        <a:p>
          <a:endParaRPr lang="cs-CZ"/>
        </a:p>
      </dgm:t>
    </dgm:pt>
    <dgm:pt modelId="{B368F55D-CA97-4CB7-A5D9-E35BF75B7256}" type="sibTrans" cxnId="{9062E4AD-0D19-4E8E-9F4F-7CB6BFC1A2A4}">
      <dgm:prSet/>
      <dgm:spPr/>
      <dgm:t>
        <a:bodyPr/>
        <a:lstStyle/>
        <a:p>
          <a:endParaRPr lang="cs-CZ"/>
        </a:p>
      </dgm:t>
    </dgm:pt>
    <dgm:pt modelId="{0F07C3D7-E1D6-4129-868A-ED9CE5130766}" type="pres">
      <dgm:prSet presAssocID="{45BD8E43-DC36-43C2-B695-7A0251C4B04D}" presName="linear" presStyleCnt="0">
        <dgm:presLayoutVars>
          <dgm:animLvl val="lvl"/>
          <dgm:resizeHandles val="exact"/>
        </dgm:presLayoutVars>
      </dgm:prSet>
      <dgm:spPr/>
    </dgm:pt>
    <dgm:pt modelId="{D21E6AE6-E2E8-4BEB-AEF5-05E92B75E4EA}" type="pres">
      <dgm:prSet presAssocID="{ECF722F6-7C6C-4266-A26B-2CBBBBE6ED0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9457B864-B2E1-4B5A-B561-F80BBE7AFFE8}" type="presOf" srcId="{45BD8E43-DC36-43C2-B695-7A0251C4B04D}" destId="{0F07C3D7-E1D6-4129-868A-ED9CE5130766}" srcOrd="0" destOrd="0" presId="urn:microsoft.com/office/officeart/2005/8/layout/vList2"/>
    <dgm:cxn modelId="{828DE689-ECFA-41B3-ACBD-F3EDD092F7D5}" type="presOf" srcId="{ECF722F6-7C6C-4266-A26B-2CBBBBE6ED0E}" destId="{D21E6AE6-E2E8-4BEB-AEF5-05E92B75E4EA}" srcOrd="0" destOrd="0" presId="urn:microsoft.com/office/officeart/2005/8/layout/vList2"/>
    <dgm:cxn modelId="{9062E4AD-0D19-4E8E-9F4F-7CB6BFC1A2A4}" srcId="{45BD8E43-DC36-43C2-B695-7A0251C4B04D}" destId="{ECF722F6-7C6C-4266-A26B-2CBBBBE6ED0E}" srcOrd="0" destOrd="0" parTransId="{F70851FC-9E53-44A4-B109-576EAD47206A}" sibTransId="{B368F55D-CA97-4CB7-A5D9-E35BF75B7256}"/>
    <dgm:cxn modelId="{BEF437A3-5429-4737-88C1-6D9901250398}" type="presParOf" srcId="{0F07C3D7-E1D6-4129-868A-ED9CE5130766}" destId="{D21E6AE6-E2E8-4BEB-AEF5-05E92B75E4E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02C1E1F7-7C7A-4A74-8BB9-EE8B8F35B95E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/>
      <dgm:spPr/>
      <dgm:t>
        <a:bodyPr/>
        <a:lstStyle/>
        <a:p>
          <a:endParaRPr lang="cs-CZ"/>
        </a:p>
      </dgm:t>
    </dgm:pt>
    <dgm:pt modelId="{9972B8B4-4252-4834-A67C-6846835DA452}">
      <dgm:prSet/>
      <dgm:spPr/>
      <dgm:t>
        <a:bodyPr/>
        <a:lstStyle/>
        <a:p>
          <a:pPr algn="ctr"/>
          <a:r>
            <a:rPr lang="cs-CZ" b="1"/>
            <a:t>OVĚŘOVACÍ FÁZE</a:t>
          </a:r>
          <a:endParaRPr lang="cs-CZ"/>
        </a:p>
      </dgm:t>
    </dgm:pt>
    <dgm:pt modelId="{06AC883A-1C2C-4628-ABE1-3465C58F03AC}" type="parTrans" cxnId="{76C1A154-9F20-4210-95F2-7EB822F11AE0}">
      <dgm:prSet/>
      <dgm:spPr/>
      <dgm:t>
        <a:bodyPr/>
        <a:lstStyle/>
        <a:p>
          <a:endParaRPr lang="cs-CZ"/>
        </a:p>
      </dgm:t>
    </dgm:pt>
    <dgm:pt modelId="{8AFDECA9-EBE0-4C2C-B865-0516EA520FFD}" type="sibTrans" cxnId="{76C1A154-9F20-4210-95F2-7EB822F11AE0}">
      <dgm:prSet/>
      <dgm:spPr/>
      <dgm:t>
        <a:bodyPr/>
        <a:lstStyle/>
        <a:p>
          <a:endParaRPr lang="cs-CZ"/>
        </a:p>
      </dgm:t>
    </dgm:pt>
    <dgm:pt modelId="{7C6FA2FC-5C76-4123-8769-2DFC4D983874}" type="pres">
      <dgm:prSet presAssocID="{02C1E1F7-7C7A-4A74-8BB9-EE8B8F35B95E}" presName="linear" presStyleCnt="0">
        <dgm:presLayoutVars>
          <dgm:animLvl val="lvl"/>
          <dgm:resizeHandles val="exact"/>
        </dgm:presLayoutVars>
      </dgm:prSet>
      <dgm:spPr/>
    </dgm:pt>
    <dgm:pt modelId="{8820D0EB-1403-4D8C-B675-9AE3288897AE}" type="pres">
      <dgm:prSet presAssocID="{9972B8B4-4252-4834-A67C-6846835DA452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19264B6F-B3B2-4EFB-BB97-AD6B11E39792}" type="presOf" srcId="{02C1E1F7-7C7A-4A74-8BB9-EE8B8F35B95E}" destId="{7C6FA2FC-5C76-4123-8769-2DFC4D983874}" srcOrd="0" destOrd="0" presId="urn:microsoft.com/office/officeart/2005/8/layout/vList2"/>
    <dgm:cxn modelId="{76C1A154-9F20-4210-95F2-7EB822F11AE0}" srcId="{02C1E1F7-7C7A-4A74-8BB9-EE8B8F35B95E}" destId="{9972B8B4-4252-4834-A67C-6846835DA452}" srcOrd="0" destOrd="0" parTransId="{06AC883A-1C2C-4628-ABE1-3465C58F03AC}" sibTransId="{8AFDECA9-EBE0-4C2C-B865-0516EA520FFD}"/>
    <dgm:cxn modelId="{879A22E5-8CA5-4E38-97B8-473D81B33553}" type="presOf" srcId="{9972B8B4-4252-4834-A67C-6846835DA452}" destId="{8820D0EB-1403-4D8C-B675-9AE3288897AE}" srcOrd="0" destOrd="0" presId="urn:microsoft.com/office/officeart/2005/8/layout/vList2"/>
    <dgm:cxn modelId="{CC30D8C6-15C2-4748-B2B2-30D747CEC69E}" type="presParOf" srcId="{7C6FA2FC-5C76-4123-8769-2DFC4D983874}" destId="{8820D0EB-1403-4D8C-B675-9AE3288897A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6548E4-C117-4C6A-9B29-345CA451354A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605468CF-4191-4985-BEE3-EF80620EDA55}">
      <dgm:prSet/>
      <dgm:spPr/>
      <dgm:t>
        <a:bodyPr/>
        <a:lstStyle/>
        <a:p>
          <a:pPr algn="ctr"/>
          <a:r>
            <a:rPr lang="cs-CZ" b="1" cap="all" baseline="0" noProof="0" dirty="0"/>
            <a:t>Výstavbová Smlouva</a:t>
          </a:r>
          <a:endParaRPr lang="en-GB" noProof="0" dirty="0"/>
        </a:p>
      </dgm:t>
    </dgm:pt>
    <dgm:pt modelId="{ECF2EE11-2B9A-49DB-9D4F-667549FD8381}" type="parTrans" cxnId="{7BFB5293-CB75-471C-BEA5-A32B2918A188}">
      <dgm:prSet/>
      <dgm:spPr/>
      <dgm:t>
        <a:bodyPr/>
        <a:lstStyle/>
        <a:p>
          <a:endParaRPr lang="cs-CZ"/>
        </a:p>
      </dgm:t>
    </dgm:pt>
    <dgm:pt modelId="{12A532C1-51EA-4870-9A9F-39CD53BA0C4A}" type="sibTrans" cxnId="{7BFB5293-CB75-471C-BEA5-A32B2918A188}">
      <dgm:prSet/>
      <dgm:spPr/>
      <dgm:t>
        <a:bodyPr/>
        <a:lstStyle/>
        <a:p>
          <a:endParaRPr lang="cs-CZ"/>
        </a:p>
      </dgm:t>
    </dgm:pt>
    <dgm:pt modelId="{C49A6031-9390-4EA3-989C-E991E99CA922}" type="pres">
      <dgm:prSet presAssocID="{BE6548E4-C117-4C6A-9B29-345CA451354A}" presName="linear" presStyleCnt="0">
        <dgm:presLayoutVars>
          <dgm:animLvl val="lvl"/>
          <dgm:resizeHandles val="exact"/>
        </dgm:presLayoutVars>
      </dgm:prSet>
      <dgm:spPr/>
    </dgm:pt>
    <dgm:pt modelId="{1ECFB47E-4329-4D3A-A6CC-D43D0BE1BDF7}" type="pres">
      <dgm:prSet presAssocID="{605468CF-4191-4985-BEE3-EF80620EDA55}" presName="parentText" presStyleLbl="node1" presStyleIdx="0" presStyleCnt="1" custLinFactNeighborY="-3713">
        <dgm:presLayoutVars>
          <dgm:chMax val="0"/>
          <dgm:bulletEnabled val="1"/>
        </dgm:presLayoutVars>
      </dgm:prSet>
      <dgm:spPr/>
    </dgm:pt>
  </dgm:ptLst>
  <dgm:cxnLst>
    <dgm:cxn modelId="{4686FE1A-9CF3-464D-BA0D-3227B7D4FAC4}" type="presOf" srcId="{605468CF-4191-4985-BEE3-EF80620EDA55}" destId="{1ECFB47E-4329-4D3A-A6CC-D43D0BE1BDF7}" srcOrd="0" destOrd="0" presId="urn:microsoft.com/office/officeart/2005/8/layout/vList2"/>
    <dgm:cxn modelId="{6DE53072-E825-4E35-A481-F60EE1327D54}" type="presOf" srcId="{BE6548E4-C117-4C6A-9B29-345CA451354A}" destId="{C49A6031-9390-4EA3-989C-E991E99CA922}" srcOrd="0" destOrd="0" presId="urn:microsoft.com/office/officeart/2005/8/layout/vList2"/>
    <dgm:cxn modelId="{7BFB5293-CB75-471C-BEA5-A32B2918A188}" srcId="{BE6548E4-C117-4C6A-9B29-345CA451354A}" destId="{605468CF-4191-4985-BEE3-EF80620EDA55}" srcOrd="0" destOrd="0" parTransId="{ECF2EE11-2B9A-49DB-9D4F-667549FD8381}" sibTransId="{12A532C1-51EA-4870-9A9F-39CD53BA0C4A}"/>
    <dgm:cxn modelId="{63114AA2-39A8-4E28-AAE3-55C10CC90228}" type="presParOf" srcId="{C49A6031-9390-4EA3-989C-E991E99CA922}" destId="{1ECFB47E-4329-4D3A-A6CC-D43D0BE1BDF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E6548E4-C117-4C6A-9B29-345CA451354A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605468CF-4191-4985-BEE3-EF80620EDA55}">
      <dgm:prSet/>
      <dgm:spPr/>
      <dgm:t>
        <a:bodyPr/>
        <a:lstStyle/>
        <a:p>
          <a:pPr algn="ctr"/>
          <a:r>
            <a:rPr lang="cs-CZ" b="1" dirty="0"/>
            <a:t>(Všeobecné) obchodní podmínky</a:t>
          </a:r>
          <a:endParaRPr lang="en-GB" b="1" noProof="0" dirty="0"/>
        </a:p>
      </dgm:t>
    </dgm:pt>
    <dgm:pt modelId="{ECF2EE11-2B9A-49DB-9D4F-667549FD8381}" type="parTrans" cxnId="{7BFB5293-CB75-471C-BEA5-A32B2918A188}">
      <dgm:prSet/>
      <dgm:spPr/>
      <dgm:t>
        <a:bodyPr/>
        <a:lstStyle/>
        <a:p>
          <a:endParaRPr lang="cs-CZ"/>
        </a:p>
      </dgm:t>
    </dgm:pt>
    <dgm:pt modelId="{12A532C1-51EA-4870-9A9F-39CD53BA0C4A}" type="sibTrans" cxnId="{7BFB5293-CB75-471C-BEA5-A32B2918A188}">
      <dgm:prSet/>
      <dgm:spPr/>
      <dgm:t>
        <a:bodyPr/>
        <a:lstStyle/>
        <a:p>
          <a:endParaRPr lang="cs-CZ"/>
        </a:p>
      </dgm:t>
    </dgm:pt>
    <dgm:pt modelId="{C49A6031-9390-4EA3-989C-E991E99CA922}" type="pres">
      <dgm:prSet presAssocID="{BE6548E4-C117-4C6A-9B29-345CA451354A}" presName="linear" presStyleCnt="0">
        <dgm:presLayoutVars>
          <dgm:animLvl val="lvl"/>
          <dgm:resizeHandles val="exact"/>
        </dgm:presLayoutVars>
      </dgm:prSet>
      <dgm:spPr/>
    </dgm:pt>
    <dgm:pt modelId="{1ECFB47E-4329-4D3A-A6CC-D43D0BE1BDF7}" type="pres">
      <dgm:prSet presAssocID="{605468CF-4191-4985-BEE3-EF80620EDA55}" presName="parentText" presStyleLbl="node1" presStyleIdx="0" presStyleCnt="1" custLinFactNeighborY="-3713">
        <dgm:presLayoutVars>
          <dgm:chMax val="0"/>
          <dgm:bulletEnabled val="1"/>
        </dgm:presLayoutVars>
      </dgm:prSet>
      <dgm:spPr/>
    </dgm:pt>
  </dgm:ptLst>
  <dgm:cxnLst>
    <dgm:cxn modelId="{4686FE1A-9CF3-464D-BA0D-3227B7D4FAC4}" type="presOf" srcId="{605468CF-4191-4985-BEE3-EF80620EDA55}" destId="{1ECFB47E-4329-4D3A-A6CC-D43D0BE1BDF7}" srcOrd="0" destOrd="0" presId="urn:microsoft.com/office/officeart/2005/8/layout/vList2"/>
    <dgm:cxn modelId="{6DE53072-E825-4E35-A481-F60EE1327D54}" type="presOf" srcId="{BE6548E4-C117-4C6A-9B29-345CA451354A}" destId="{C49A6031-9390-4EA3-989C-E991E99CA922}" srcOrd="0" destOrd="0" presId="urn:microsoft.com/office/officeart/2005/8/layout/vList2"/>
    <dgm:cxn modelId="{7BFB5293-CB75-471C-BEA5-A32B2918A188}" srcId="{BE6548E4-C117-4C6A-9B29-345CA451354A}" destId="{605468CF-4191-4985-BEE3-EF80620EDA55}" srcOrd="0" destOrd="0" parTransId="{ECF2EE11-2B9A-49DB-9D4F-667549FD8381}" sibTransId="{12A532C1-51EA-4870-9A9F-39CD53BA0C4A}"/>
    <dgm:cxn modelId="{63114AA2-39A8-4E28-AAE3-55C10CC90228}" type="presParOf" srcId="{C49A6031-9390-4EA3-989C-E991E99CA922}" destId="{1ECFB47E-4329-4D3A-A6CC-D43D0BE1BDF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E6548E4-C117-4C6A-9B29-345CA451354A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605468CF-4191-4985-BEE3-EF80620EDA55}">
      <dgm:prSet/>
      <dgm:spPr/>
      <dgm:t>
        <a:bodyPr/>
        <a:lstStyle/>
        <a:p>
          <a:pPr algn="ctr"/>
          <a:r>
            <a:rPr lang="cs-CZ" b="1" cap="all" baseline="0" noProof="0" dirty="0"/>
            <a:t>Smluvní podmínky FIDIC</a:t>
          </a:r>
          <a:endParaRPr lang="en-GB" noProof="0" dirty="0"/>
        </a:p>
      </dgm:t>
    </dgm:pt>
    <dgm:pt modelId="{ECF2EE11-2B9A-49DB-9D4F-667549FD8381}" type="parTrans" cxnId="{7BFB5293-CB75-471C-BEA5-A32B2918A188}">
      <dgm:prSet/>
      <dgm:spPr/>
      <dgm:t>
        <a:bodyPr/>
        <a:lstStyle/>
        <a:p>
          <a:endParaRPr lang="cs-CZ"/>
        </a:p>
      </dgm:t>
    </dgm:pt>
    <dgm:pt modelId="{12A532C1-51EA-4870-9A9F-39CD53BA0C4A}" type="sibTrans" cxnId="{7BFB5293-CB75-471C-BEA5-A32B2918A188}">
      <dgm:prSet/>
      <dgm:spPr/>
      <dgm:t>
        <a:bodyPr/>
        <a:lstStyle/>
        <a:p>
          <a:endParaRPr lang="cs-CZ"/>
        </a:p>
      </dgm:t>
    </dgm:pt>
    <dgm:pt modelId="{C49A6031-9390-4EA3-989C-E991E99CA922}" type="pres">
      <dgm:prSet presAssocID="{BE6548E4-C117-4C6A-9B29-345CA451354A}" presName="linear" presStyleCnt="0">
        <dgm:presLayoutVars>
          <dgm:animLvl val="lvl"/>
          <dgm:resizeHandles val="exact"/>
        </dgm:presLayoutVars>
      </dgm:prSet>
      <dgm:spPr/>
    </dgm:pt>
    <dgm:pt modelId="{1ECFB47E-4329-4D3A-A6CC-D43D0BE1BDF7}" type="pres">
      <dgm:prSet presAssocID="{605468CF-4191-4985-BEE3-EF80620EDA55}" presName="parentText" presStyleLbl="node1" presStyleIdx="0" presStyleCnt="1" custLinFactNeighborY="-3713">
        <dgm:presLayoutVars>
          <dgm:chMax val="0"/>
          <dgm:bulletEnabled val="1"/>
        </dgm:presLayoutVars>
      </dgm:prSet>
      <dgm:spPr/>
    </dgm:pt>
  </dgm:ptLst>
  <dgm:cxnLst>
    <dgm:cxn modelId="{4686FE1A-9CF3-464D-BA0D-3227B7D4FAC4}" type="presOf" srcId="{605468CF-4191-4985-BEE3-EF80620EDA55}" destId="{1ECFB47E-4329-4D3A-A6CC-D43D0BE1BDF7}" srcOrd="0" destOrd="0" presId="urn:microsoft.com/office/officeart/2005/8/layout/vList2"/>
    <dgm:cxn modelId="{6DE53072-E825-4E35-A481-F60EE1327D54}" type="presOf" srcId="{BE6548E4-C117-4C6A-9B29-345CA451354A}" destId="{C49A6031-9390-4EA3-989C-E991E99CA922}" srcOrd="0" destOrd="0" presId="urn:microsoft.com/office/officeart/2005/8/layout/vList2"/>
    <dgm:cxn modelId="{7BFB5293-CB75-471C-BEA5-A32B2918A188}" srcId="{BE6548E4-C117-4C6A-9B29-345CA451354A}" destId="{605468CF-4191-4985-BEE3-EF80620EDA55}" srcOrd="0" destOrd="0" parTransId="{ECF2EE11-2B9A-49DB-9D4F-667549FD8381}" sibTransId="{12A532C1-51EA-4870-9A9F-39CD53BA0C4A}"/>
    <dgm:cxn modelId="{63114AA2-39A8-4E28-AAE3-55C10CC90228}" type="presParOf" srcId="{C49A6031-9390-4EA3-989C-E991E99CA922}" destId="{1ECFB47E-4329-4D3A-A6CC-D43D0BE1BDF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E6548E4-C117-4C6A-9B29-345CA451354A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605468CF-4191-4985-BEE3-EF80620EDA55}">
      <dgm:prSet/>
      <dgm:spPr/>
      <dgm:t>
        <a:bodyPr/>
        <a:lstStyle/>
        <a:p>
          <a:pPr algn="ctr"/>
          <a:r>
            <a:rPr lang="cs-CZ" b="1" noProof="0" dirty="0"/>
            <a:t>Základní knihy FIDIC</a:t>
          </a:r>
          <a:endParaRPr lang="en-GB" b="1" noProof="0" dirty="0"/>
        </a:p>
      </dgm:t>
    </dgm:pt>
    <dgm:pt modelId="{ECF2EE11-2B9A-49DB-9D4F-667549FD8381}" type="parTrans" cxnId="{7BFB5293-CB75-471C-BEA5-A32B2918A188}">
      <dgm:prSet/>
      <dgm:spPr/>
      <dgm:t>
        <a:bodyPr/>
        <a:lstStyle/>
        <a:p>
          <a:endParaRPr lang="cs-CZ"/>
        </a:p>
      </dgm:t>
    </dgm:pt>
    <dgm:pt modelId="{12A532C1-51EA-4870-9A9F-39CD53BA0C4A}" type="sibTrans" cxnId="{7BFB5293-CB75-471C-BEA5-A32B2918A188}">
      <dgm:prSet/>
      <dgm:spPr/>
      <dgm:t>
        <a:bodyPr/>
        <a:lstStyle/>
        <a:p>
          <a:endParaRPr lang="cs-CZ"/>
        </a:p>
      </dgm:t>
    </dgm:pt>
    <dgm:pt modelId="{C49A6031-9390-4EA3-989C-E991E99CA922}" type="pres">
      <dgm:prSet presAssocID="{BE6548E4-C117-4C6A-9B29-345CA451354A}" presName="linear" presStyleCnt="0">
        <dgm:presLayoutVars>
          <dgm:animLvl val="lvl"/>
          <dgm:resizeHandles val="exact"/>
        </dgm:presLayoutVars>
      </dgm:prSet>
      <dgm:spPr/>
    </dgm:pt>
    <dgm:pt modelId="{1ECFB47E-4329-4D3A-A6CC-D43D0BE1BDF7}" type="pres">
      <dgm:prSet presAssocID="{605468CF-4191-4985-BEE3-EF80620EDA55}" presName="parentText" presStyleLbl="node1" presStyleIdx="0" presStyleCnt="1" custLinFactNeighborY="-3713">
        <dgm:presLayoutVars>
          <dgm:chMax val="0"/>
          <dgm:bulletEnabled val="1"/>
        </dgm:presLayoutVars>
      </dgm:prSet>
      <dgm:spPr/>
    </dgm:pt>
  </dgm:ptLst>
  <dgm:cxnLst>
    <dgm:cxn modelId="{4686FE1A-9CF3-464D-BA0D-3227B7D4FAC4}" type="presOf" srcId="{605468CF-4191-4985-BEE3-EF80620EDA55}" destId="{1ECFB47E-4329-4D3A-A6CC-D43D0BE1BDF7}" srcOrd="0" destOrd="0" presId="urn:microsoft.com/office/officeart/2005/8/layout/vList2"/>
    <dgm:cxn modelId="{6DE53072-E825-4E35-A481-F60EE1327D54}" type="presOf" srcId="{BE6548E4-C117-4C6A-9B29-345CA451354A}" destId="{C49A6031-9390-4EA3-989C-E991E99CA922}" srcOrd="0" destOrd="0" presId="urn:microsoft.com/office/officeart/2005/8/layout/vList2"/>
    <dgm:cxn modelId="{7BFB5293-CB75-471C-BEA5-A32B2918A188}" srcId="{BE6548E4-C117-4C6A-9B29-345CA451354A}" destId="{605468CF-4191-4985-BEE3-EF80620EDA55}" srcOrd="0" destOrd="0" parTransId="{ECF2EE11-2B9A-49DB-9D4F-667549FD8381}" sibTransId="{12A532C1-51EA-4870-9A9F-39CD53BA0C4A}"/>
    <dgm:cxn modelId="{63114AA2-39A8-4E28-AAE3-55C10CC90228}" type="presParOf" srcId="{C49A6031-9390-4EA3-989C-E991E99CA922}" destId="{1ECFB47E-4329-4D3A-A6CC-D43D0BE1BDF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E6548E4-C117-4C6A-9B29-345CA451354A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605468CF-4191-4985-BEE3-EF80620EDA55}">
      <dgm:prSet/>
      <dgm:spPr/>
      <dgm:t>
        <a:bodyPr/>
        <a:lstStyle/>
        <a:p>
          <a:pPr algn="ctr"/>
          <a:r>
            <a:rPr lang="cs-CZ" b="1" cap="all" baseline="0" noProof="0" dirty="0"/>
            <a:t>Vybrané instituty</a:t>
          </a:r>
          <a:endParaRPr lang="en-GB" noProof="0" dirty="0"/>
        </a:p>
      </dgm:t>
    </dgm:pt>
    <dgm:pt modelId="{ECF2EE11-2B9A-49DB-9D4F-667549FD8381}" type="parTrans" cxnId="{7BFB5293-CB75-471C-BEA5-A32B2918A188}">
      <dgm:prSet/>
      <dgm:spPr/>
      <dgm:t>
        <a:bodyPr/>
        <a:lstStyle/>
        <a:p>
          <a:endParaRPr lang="cs-CZ"/>
        </a:p>
      </dgm:t>
    </dgm:pt>
    <dgm:pt modelId="{12A532C1-51EA-4870-9A9F-39CD53BA0C4A}" type="sibTrans" cxnId="{7BFB5293-CB75-471C-BEA5-A32B2918A188}">
      <dgm:prSet/>
      <dgm:spPr/>
      <dgm:t>
        <a:bodyPr/>
        <a:lstStyle/>
        <a:p>
          <a:endParaRPr lang="cs-CZ"/>
        </a:p>
      </dgm:t>
    </dgm:pt>
    <dgm:pt modelId="{C49A6031-9390-4EA3-989C-E991E99CA922}" type="pres">
      <dgm:prSet presAssocID="{BE6548E4-C117-4C6A-9B29-345CA451354A}" presName="linear" presStyleCnt="0">
        <dgm:presLayoutVars>
          <dgm:animLvl val="lvl"/>
          <dgm:resizeHandles val="exact"/>
        </dgm:presLayoutVars>
      </dgm:prSet>
      <dgm:spPr/>
    </dgm:pt>
    <dgm:pt modelId="{1ECFB47E-4329-4D3A-A6CC-D43D0BE1BDF7}" type="pres">
      <dgm:prSet presAssocID="{605468CF-4191-4985-BEE3-EF80620EDA55}" presName="parentText" presStyleLbl="node1" presStyleIdx="0" presStyleCnt="1" custLinFactNeighborY="-3713">
        <dgm:presLayoutVars>
          <dgm:chMax val="0"/>
          <dgm:bulletEnabled val="1"/>
        </dgm:presLayoutVars>
      </dgm:prSet>
      <dgm:spPr/>
    </dgm:pt>
  </dgm:ptLst>
  <dgm:cxnLst>
    <dgm:cxn modelId="{4686FE1A-9CF3-464D-BA0D-3227B7D4FAC4}" type="presOf" srcId="{605468CF-4191-4985-BEE3-EF80620EDA55}" destId="{1ECFB47E-4329-4D3A-A6CC-D43D0BE1BDF7}" srcOrd="0" destOrd="0" presId="urn:microsoft.com/office/officeart/2005/8/layout/vList2"/>
    <dgm:cxn modelId="{6DE53072-E825-4E35-A481-F60EE1327D54}" type="presOf" srcId="{BE6548E4-C117-4C6A-9B29-345CA451354A}" destId="{C49A6031-9390-4EA3-989C-E991E99CA922}" srcOrd="0" destOrd="0" presId="urn:microsoft.com/office/officeart/2005/8/layout/vList2"/>
    <dgm:cxn modelId="{7BFB5293-CB75-471C-BEA5-A32B2918A188}" srcId="{BE6548E4-C117-4C6A-9B29-345CA451354A}" destId="{605468CF-4191-4985-BEE3-EF80620EDA55}" srcOrd="0" destOrd="0" parTransId="{ECF2EE11-2B9A-49DB-9D4F-667549FD8381}" sibTransId="{12A532C1-51EA-4870-9A9F-39CD53BA0C4A}"/>
    <dgm:cxn modelId="{63114AA2-39A8-4E28-AAE3-55C10CC90228}" type="presParOf" srcId="{C49A6031-9390-4EA3-989C-E991E99CA922}" destId="{1ECFB47E-4329-4D3A-A6CC-D43D0BE1BDF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E6548E4-C117-4C6A-9B29-345CA451354A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605468CF-4191-4985-BEE3-EF80620EDA55}">
      <dgm:prSet/>
      <dgm:spPr/>
      <dgm:t>
        <a:bodyPr/>
        <a:lstStyle/>
        <a:p>
          <a:pPr algn="ctr"/>
          <a:r>
            <a:rPr lang="cs-CZ" b="1" noProof="0" dirty="0"/>
            <a:t>ZADÁVACÍ ŘÍZENÍ</a:t>
          </a:r>
          <a:endParaRPr lang="en-GB" b="1" noProof="0" dirty="0"/>
        </a:p>
      </dgm:t>
    </dgm:pt>
    <dgm:pt modelId="{ECF2EE11-2B9A-49DB-9D4F-667549FD8381}" type="parTrans" cxnId="{7BFB5293-CB75-471C-BEA5-A32B2918A188}">
      <dgm:prSet/>
      <dgm:spPr/>
      <dgm:t>
        <a:bodyPr/>
        <a:lstStyle/>
        <a:p>
          <a:endParaRPr lang="cs-CZ"/>
        </a:p>
      </dgm:t>
    </dgm:pt>
    <dgm:pt modelId="{12A532C1-51EA-4870-9A9F-39CD53BA0C4A}" type="sibTrans" cxnId="{7BFB5293-CB75-471C-BEA5-A32B2918A188}">
      <dgm:prSet/>
      <dgm:spPr/>
      <dgm:t>
        <a:bodyPr/>
        <a:lstStyle/>
        <a:p>
          <a:endParaRPr lang="cs-CZ"/>
        </a:p>
      </dgm:t>
    </dgm:pt>
    <dgm:pt modelId="{C49A6031-9390-4EA3-989C-E991E99CA922}" type="pres">
      <dgm:prSet presAssocID="{BE6548E4-C117-4C6A-9B29-345CA451354A}" presName="linear" presStyleCnt="0">
        <dgm:presLayoutVars>
          <dgm:animLvl val="lvl"/>
          <dgm:resizeHandles val="exact"/>
        </dgm:presLayoutVars>
      </dgm:prSet>
      <dgm:spPr/>
    </dgm:pt>
    <dgm:pt modelId="{1ECFB47E-4329-4D3A-A6CC-D43D0BE1BDF7}" type="pres">
      <dgm:prSet presAssocID="{605468CF-4191-4985-BEE3-EF80620EDA55}" presName="parentText" presStyleLbl="node1" presStyleIdx="0" presStyleCnt="1" custLinFactNeighborY="-3713">
        <dgm:presLayoutVars>
          <dgm:chMax val="0"/>
          <dgm:bulletEnabled val="1"/>
        </dgm:presLayoutVars>
      </dgm:prSet>
      <dgm:spPr/>
    </dgm:pt>
  </dgm:ptLst>
  <dgm:cxnLst>
    <dgm:cxn modelId="{4686FE1A-9CF3-464D-BA0D-3227B7D4FAC4}" type="presOf" srcId="{605468CF-4191-4985-BEE3-EF80620EDA55}" destId="{1ECFB47E-4329-4D3A-A6CC-D43D0BE1BDF7}" srcOrd="0" destOrd="0" presId="urn:microsoft.com/office/officeart/2005/8/layout/vList2"/>
    <dgm:cxn modelId="{6DE53072-E825-4E35-A481-F60EE1327D54}" type="presOf" srcId="{BE6548E4-C117-4C6A-9B29-345CA451354A}" destId="{C49A6031-9390-4EA3-989C-E991E99CA922}" srcOrd="0" destOrd="0" presId="urn:microsoft.com/office/officeart/2005/8/layout/vList2"/>
    <dgm:cxn modelId="{7BFB5293-CB75-471C-BEA5-A32B2918A188}" srcId="{BE6548E4-C117-4C6A-9B29-345CA451354A}" destId="{605468CF-4191-4985-BEE3-EF80620EDA55}" srcOrd="0" destOrd="0" parTransId="{ECF2EE11-2B9A-49DB-9D4F-667549FD8381}" sibTransId="{12A532C1-51EA-4870-9A9F-39CD53BA0C4A}"/>
    <dgm:cxn modelId="{63114AA2-39A8-4E28-AAE3-55C10CC90228}" type="presParOf" srcId="{C49A6031-9390-4EA3-989C-E991E99CA922}" destId="{1ECFB47E-4329-4D3A-A6CC-D43D0BE1BDF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E6548E4-C117-4C6A-9B29-345CA451354A}" type="doc">
      <dgm:prSet loTypeId="urn:microsoft.com/office/officeart/2005/8/layout/vList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605468CF-4191-4985-BEE3-EF80620EDA55}">
      <dgm:prSet/>
      <dgm:spPr/>
      <dgm:t>
        <a:bodyPr/>
        <a:lstStyle/>
        <a:p>
          <a:pPr algn="ctr"/>
          <a:r>
            <a:rPr lang="cs-CZ" b="1" cap="all" baseline="0" noProof="0" dirty="0"/>
            <a:t>Metoda hodnocení nabídek</a:t>
          </a:r>
          <a:endParaRPr lang="en-GB" b="1" cap="all" baseline="0" noProof="0" dirty="0"/>
        </a:p>
      </dgm:t>
    </dgm:pt>
    <dgm:pt modelId="{ECF2EE11-2B9A-49DB-9D4F-667549FD8381}" type="parTrans" cxnId="{7BFB5293-CB75-471C-BEA5-A32B2918A188}">
      <dgm:prSet/>
      <dgm:spPr/>
      <dgm:t>
        <a:bodyPr/>
        <a:lstStyle/>
        <a:p>
          <a:endParaRPr lang="cs-CZ"/>
        </a:p>
      </dgm:t>
    </dgm:pt>
    <dgm:pt modelId="{12A532C1-51EA-4870-9A9F-39CD53BA0C4A}" type="sibTrans" cxnId="{7BFB5293-CB75-471C-BEA5-A32B2918A188}">
      <dgm:prSet/>
      <dgm:spPr/>
      <dgm:t>
        <a:bodyPr/>
        <a:lstStyle/>
        <a:p>
          <a:endParaRPr lang="cs-CZ"/>
        </a:p>
      </dgm:t>
    </dgm:pt>
    <dgm:pt modelId="{C49A6031-9390-4EA3-989C-E991E99CA922}" type="pres">
      <dgm:prSet presAssocID="{BE6548E4-C117-4C6A-9B29-345CA451354A}" presName="linear" presStyleCnt="0">
        <dgm:presLayoutVars>
          <dgm:animLvl val="lvl"/>
          <dgm:resizeHandles val="exact"/>
        </dgm:presLayoutVars>
      </dgm:prSet>
      <dgm:spPr/>
    </dgm:pt>
    <dgm:pt modelId="{1ECFB47E-4329-4D3A-A6CC-D43D0BE1BDF7}" type="pres">
      <dgm:prSet presAssocID="{605468CF-4191-4985-BEE3-EF80620EDA55}" presName="parentText" presStyleLbl="node1" presStyleIdx="0" presStyleCnt="1" custLinFactNeighborY="-3713">
        <dgm:presLayoutVars>
          <dgm:chMax val="0"/>
          <dgm:bulletEnabled val="1"/>
        </dgm:presLayoutVars>
      </dgm:prSet>
      <dgm:spPr/>
    </dgm:pt>
  </dgm:ptLst>
  <dgm:cxnLst>
    <dgm:cxn modelId="{4686FE1A-9CF3-464D-BA0D-3227B7D4FAC4}" type="presOf" srcId="{605468CF-4191-4985-BEE3-EF80620EDA55}" destId="{1ECFB47E-4329-4D3A-A6CC-D43D0BE1BDF7}" srcOrd="0" destOrd="0" presId="urn:microsoft.com/office/officeart/2005/8/layout/vList2"/>
    <dgm:cxn modelId="{6DE53072-E825-4E35-A481-F60EE1327D54}" type="presOf" srcId="{BE6548E4-C117-4C6A-9B29-345CA451354A}" destId="{C49A6031-9390-4EA3-989C-E991E99CA922}" srcOrd="0" destOrd="0" presId="urn:microsoft.com/office/officeart/2005/8/layout/vList2"/>
    <dgm:cxn modelId="{7BFB5293-CB75-471C-BEA5-A32B2918A188}" srcId="{BE6548E4-C117-4C6A-9B29-345CA451354A}" destId="{605468CF-4191-4985-BEE3-EF80620EDA55}" srcOrd="0" destOrd="0" parTransId="{ECF2EE11-2B9A-49DB-9D4F-667549FD8381}" sibTransId="{12A532C1-51EA-4870-9A9F-39CD53BA0C4A}"/>
    <dgm:cxn modelId="{63114AA2-39A8-4E28-AAE3-55C10CC90228}" type="presParOf" srcId="{C49A6031-9390-4EA3-989C-E991E99CA922}" destId="{1ECFB47E-4329-4D3A-A6CC-D43D0BE1BDF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CFB47E-4329-4D3A-A6CC-D43D0BE1BDF7}">
      <dsp:nvSpPr>
        <dsp:cNvPr id="0" name=""/>
        <dsp:cNvSpPr/>
      </dsp:nvSpPr>
      <dsp:spPr>
        <a:xfrm>
          <a:off x="0" y="0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500" b="1" kern="1200" cap="all" baseline="0" noProof="0" dirty="0"/>
            <a:t>Předběžná tržní konzultace</a:t>
          </a:r>
          <a:endParaRPr lang="en-GB" sz="5500" kern="1200" noProof="0" dirty="0"/>
        </a:p>
      </dsp:txBody>
      <dsp:txXfrm>
        <a:off x="64397" y="64397"/>
        <a:ext cx="10386806" cy="119038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CFB47E-4329-4D3A-A6CC-D43D0BE1BDF7}">
      <dsp:nvSpPr>
        <dsp:cNvPr id="0" name=""/>
        <dsp:cNvSpPr/>
      </dsp:nvSpPr>
      <dsp:spPr>
        <a:xfrm>
          <a:off x="0" y="0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500" b="1" kern="1200" cap="all" baseline="0" noProof="0" dirty="0"/>
            <a:t>Metoda BVA/m4E</a:t>
          </a:r>
          <a:endParaRPr lang="en-GB" sz="5500" b="1" kern="1200" cap="all" baseline="0" noProof="0" dirty="0"/>
        </a:p>
      </dsp:txBody>
      <dsp:txXfrm>
        <a:off x="64397" y="64397"/>
        <a:ext cx="10386806" cy="119038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20129C-15F5-45ED-9257-2AF44B8ED549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500" b="1" kern="1200" cap="all" baseline="0" noProof="0" dirty="0"/>
            <a:t>Principy BVA/m4E</a:t>
          </a:r>
          <a:endParaRPr lang="en-GB" sz="5500" kern="1200" cap="all" baseline="0" noProof="0" dirty="0"/>
        </a:p>
      </dsp:txBody>
      <dsp:txXfrm>
        <a:off x="64397" y="67590"/>
        <a:ext cx="10386806" cy="119038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EE34F3-78BF-4020-8C0F-966132247D9E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500" b="1" kern="1200" dirty="0"/>
            <a:t>ÚČEL VZ</a:t>
          </a:r>
          <a:endParaRPr lang="cs-CZ" sz="5500" kern="1200" dirty="0"/>
        </a:p>
      </dsp:txBody>
      <dsp:txXfrm>
        <a:off x="64397" y="67590"/>
        <a:ext cx="10386806" cy="119038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6684FE-6463-4385-B886-4F642013117E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500" b="1" kern="1200" dirty="0"/>
            <a:t>Uvažovaný účel VZ</a:t>
          </a:r>
          <a:endParaRPr lang="cs-CZ" sz="5500" kern="1200" dirty="0"/>
        </a:p>
      </dsp:txBody>
      <dsp:txXfrm>
        <a:off x="64397" y="67590"/>
        <a:ext cx="10386806" cy="1190381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6684FE-6463-4385-B886-4F642013117E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500" b="1" kern="1200" dirty="0"/>
            <a:t>Uvažovaný účel VZ</a:t>
          </a:r>
          <a:endParaRPr lang="cs-CZ" sz="5500" kern="1200" dirty="0"/>
        </a:p>
      </dsp:txBody>
      <dsp:txXfrm>
        <a:off x="64397" y="67590"/>
        <a:ext cx="10386806" cy="1190381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6684FE-6463-4385-B886-4F642013117E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500" b="1" kern="1200" dirty="0"/>
            <a:t>Uvažovaný účel VZ</a:t>
          </a:r>
          <a:endParaRPr lang="cs-CZ" sz="5500" kern="1200" dirty="0"/>
        </a:p>
      </dsp:txBody>
      <dsp:txXfrm>
        <a:off x="64397" y="67590"/>
        <a:ext cx="10386806" cy="1190381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6684FE-6463-4385-B886-4F642013117E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500" b="1" kern="1200" dirty="0"/>
            <a:t>Uvažovaný účel VZ</a:t>
          </a:r>
          <a:endParaRPr lang="cs-CZ" sz="5500" kern="1200" dirty="0"/>
        </a:p>
      </dsp:txBody>
      <dsp:txXfrm>
        <a:off x="64397" y="67590"/>
        <a:ext cx="10386806" cy="1190381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6684FE-6463-4385-B886-4F642013117E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500" b="1" kern="1200" dirty="0"/>
            <a:t>Uvažovaný účel VZ</a:t>
          </a:r>
          <a:endParaRPr lang="cs-CZ" sz="5500" kern="1200" dirty="0"/>
        </a:p>
      </dsp:txBody>
      <dsp:txXfrm>
        <a:off x="64397" y="67590"/>
        <a:ext cx="10386806" cy="1190381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6684FE-6463-4385-B886-4F642013117E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500" b="1" kern="1200" dirty="0"/>
            <a:t>Uvažovaný účel VZ</a:t>
          </a:r>
          <a:endParaRPr lang="cs-CZ" sz="5500" kern="1200" dirty="0"/>
        </a:p>
      </dsp:txBody>
      <dsp:txXfrm>
        <a:off x="64397" y="67590"/>
        <a:ext cx="10386806" cy="1190381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6684FE-6463-4385-B886-4F642013117E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500" b="1" kern="1200" dirty="0"/>
            <a:t>PŘEDMĚT VZ</a:t>
          </a:r>
          <a:endParaRPr lang="cs-CZ" sz="5500" kern="1200" dirty="0"/>
        </a:p>
      </dsp:txBody>
      <dsp:txXfrm>
        <a:off x="64397" y="67590"/>
        <a:ext cx="10386806" cy="11903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CFB47E-4329-4D3A-A6CC-D43D0BE1BDF7}">
      <dsp:nvSpPr>
        <dsp:cNvPr id="0" name=""/>
        <dsp:cNvSpPr/>
      </dsp:nvSpPr>
      <dsp:spPr>
        <a:xfrm>
          <a:off x="0" y="0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500" b="1" kern="1200" cap="all" baseline="0" noProof="0" dirty="0"/>
            <a:t>Představení projektu</a:t>
          </a:r>
          <a:endParaRPr lang="en-GB" sz="5500" kern="1200" noProof="0" dirty="0"/>
        </a:p>
      </dsp:txBody>
      <dsp:txXfrm>
        <a:off x="64397" y="64397"/>
        <a:ext cx="10386806" cy="1190381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EAA92B-3D5C-41E1-A92E-B791965FBE58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500" b="1" kern="1200" dirty="0"/>
            <a:t>HODNOTÍCÍ KRITÉRIA</a:t>
          </a:r>
          <a:endParaRPr lang="cs-CZ" sz="5500" kern="1200" dirty="0"/>
        </a:p>
      </dsp:txBody>
      <dsp:txXfrm>
        <a:off x="64397" y="67590"/>
        <a:ext cx="10386806" cy="1190381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837C7A-149C-4FDD-971A-0A8FDA135491}">
      <dsp:nvSpPr>
        <dsp:cNvPr id="0" name=""/>
        <dsp:cNvSpPr/>
      </dsp:nvSpPr>
      <dsp:spPr>
        <a:xfrm>
          <a:off x="892198" y="0"/>
          <a:ext cx="9570353" cy="5949109"/>
        </a:xfrm>
        <a:prstGeom prst="rightArrow">
          <a:avLst/>
        </a:prstGeom>
        <a:gradFill rotWithShape="0">
          <a:gsLst>
            <a:gs pos="0">
              <a:schemeClr val="dk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9F3F17F3-E8FE-4031-B567-E01D45FC31EE}">
      <dsp:nvSpPr>
        <dsp:cNvPr id="0" name=""/>
        <dsp:cNvSpPr/>
      </dsp:nvSpPr>
      <dsp:spPr>
        <a:xfrm>
          <a:off x="3848" y="1784732"/>
          <a:ext cx="2500342" cy="2379643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dirty="0"/>
            <a:t>„Slib“ dodavatele</a:t>
          </a:r>
          <a:endParaRPr lang="cs-CZ" sz="3200" kern="1200" dirty="0">
            <a:latin typeface="Calibri" panose="020F0502020204030204"/>
            <a:ea typeface="+mn-ea"/>
            <a:cs typeface="+mn-cs"/>
          </a:endParaRPr>
        </a:p>
      </dsp:txBody>
      <dsp:txXfrm>
        <a:off x="120013" y="1900897"/>
        <a:ext cx="2268012" cy="2147313"/>
      </dsp:txXfrm>
    </dsp:sp>
    <dsp:sp modelId="{F6AFFF28-BFCB-4CF1-B0BF-A87105540C7C}">
      <dsp:nvSpPr>
        <dsp:cNvPr id="0" name=""/>
        <dsp:cNvSpPr/>
      </dsp:nvSpPr>
      <dsp:spPr>
        <a:xfrm>
          <a:off x="2920914" y="1784732"/>
          <a:ext cx="2500342" cy="2379643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kern="1200" dirty="0"/>
            <a:t>Přínos      pro účel, cíle </a:t>
          </a:r>
          <a:r>
            <a:rPr lang="cs-CZ" sz="3200" kern="1200" dirty="0" err="1"/>
            <a:t>VZ</a:t>
          </a:r>
          <a:r>
            <a:rPr lang="cs-CZ" sz="3200" kern="1200" dirty="0"/>
            <a:t> </a:t>
          </a:r>
          <a:r>
            <a:rPr lang="cs-CZ" sz="3200" b="1" kern="1200" dirty="0"/>
            <a:t>– </a:t>
          </a:r>
          <a:r>
            <a:rPr lang="cs-CZ" sz="3200" b="1" u="sng" kern="1200" dirty="0"/>
            <a:t>číselně</a:t>
          </a:r>
        </a:p>
      </dsp:txBody>
      <dsp:txXfrm>
        <a:off x="3037079" y="1900897"/>
        <a:ext cx="2268012" cy="2147313"/>
      </dsp:txXfrm>
    </dsp:sp>
    <dsp:sp modelId="{3BD06A2E-1307-4BFE-86CA-67F26A346B51}">
      <dsp:nvSpPr>
        <dsp:cNvPr id="0" name=""/>
        <dsp:cNvSpPr/>
      </dsp:nvSpPr>
      <dsp:spPr>
        <a:xfrm>
          <a:off x="5837981" y="1784732"/>
          <a:ext cx="2500342" cy="2379643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kern="1200" dirty="0"/>
            <a:t>Důkazy – funguje to</a:t>
          </a:r>
        </a:p>
      </dsp:txBody>
      <dsp:txXfrm>
        <a:off x="5954146" y="1900897"/>
        <a:ext cx="2268012" cy="2147313"/>
      </dsp:txXfrm>
    </dsp:sp>
    <dsp:sp modelId="{4C402015-806B-4287-874D-8680B25E79B0}">
      <dsp:nvSpPr>
        <dsp:cNvPr id="0" name=""/>
        <dsp:cNvSpPr/>
      </dsp:nvSpPr>
      <dsp:spPr>
        <a:xfrm>
          <a:off x="8755047" y="1784732"/>
          <a:ext cx="2500342" cy="2379643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kern="1200" dirty="0"/>
            <a:t>Výběr dle kvality</a:t>
          </a:r>
        </a:p>
      </dsp:txBody>
      <dsp:txXfrm>
        <a:off x="8871212" y="1900897"/>
        <a:ext cx="2268012" cy="2147313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6C16EB-B534-4B72-8EF7-F2DDA5E14BFB}">
      <dsp:nvSpPr>
        <dsp:cNvPr id="0" name=""/>
        <dsp:cNvSpPr/>
      </dsp:nvSpPr>
      <dsp:spPr>
        <a:xfrm>
          <a:off x="0" y="2977"/>
          <a:ext cx="6350696" cy="1175264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4900" b="1" kern="1200" cap="all" baseline="0" dirty="0"/>
            <a:t>nabídka</a:t>
          </a:r>
          <a:endParaRPr lang="cs-CZ" sz="4900" kern="1200" cap="all" baseline="0" dirty="0"/>
        </a:p>
      </dsp:txBody>
      <dsp:txXfrm>
        <a:off x="57372" y="60349"/>
        <a:ext cx="6235952" cy="1060520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EAA92B-3D5C-41E1-A92E-B791965FBE58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500" b="1" kern="1200" dirty="0"/>
            <a:t>ODBORNÁ ÚROVEŇ</a:t>
          </a:r>
          <a:endParaRPr lang="cs-CZ" sz="5500" kern="1200" dirty="0"/>
        </a:p>
      </dsp:txBody>
      <dsp:txXfrm>
        <a:off x="64397" y="67590"/>
        <a:ext cx="10386806" cy="1190381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DC9702-531C-4AC8-851E-F0912AB17470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5500" b="1" kern="1200"/>
            <a:t>RIZIKA</a:t>
          </a:r>
          <a:endParaRPr lang="cs-CZ" sz="5500" kern="1200"/>
        </a:p>
      </dsp:txBody>
      <dsp:txXfrm>
        <a:off x="64397" y="67590"/>
        <a:ext cx="10386806" cy="1190381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2C5D52-AB93-4CCE-B077-2D86F1FE5BC6}">
      <dsp:nvSpPr>
        <dsp:cNvPr id="0" name=""/>
        <dsp:cNvSpPr/>
      </dsp:nvSpPr>
      <dsp:spPr>
        <a:xfrm>
          <a:off x="0" y="20083"/>
          <a:ext cx="10515600" cy="1285396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200" b="1" kern="1200" cap="all" baseline="0" dirty="0"/>
            <a:t>Vlastnosti a schopnosti Zástupce zhotovitele</a:t>
          </a:r>
          <a:endParaRPr lang="cs-CZ" sz="3200" kern="1200" cap="all" baseline="0" dirty="0"/>
        </a:p>
      </dsp:txBody>
      <dsp:txXfrm>
        <a:off x="62748" y="82831"/>
        <a:ext cx="10390104" cy="1159900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2C5D52-AB93-4CCE-B077-2D86F1FE5BC6}">
      <dsp:nvSpPr>
        <dsp:cNvPr id="0" name=""/>
        <dsp:cNvSpPr/>
      </dsp:nvSpPr>
      <dsp:spPr>
        <a:xfrm>
          <a:off x="0" y="20083"/>
          <a:ext cx="10515600" cy="1285396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b="1" kern="1200" dirty="0"/>
            <a:t>Příklady okruhů pro pohovor (uvedeno v ZD)</a:t>
          </a:r>
          <a:endParaRPr lang="cs-CZ" sz="3200" kern="1200" cap="all" baseline="0" dirty="0"/>
        </a:p>
      </dsp:txBody>
      <dsp:txXfrm>
        <a:off x="62748" y="82831"/>
        <a:ext cx="10390104" cy="1159900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1E6AE6-E2E8-4BEB-AEF5-05E92B75E4EA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500" b="1" kern="1200" dirty="0"/>
            <a:t>HODNOCENÍ</a:t>
          </a:r>
          <a:endParaRPr lang="cs-CZ" sz="5500" kern="1200" dirty="0"/>
        </a:p>
      </dsp:txBody>
      <dsp:txXfrm>
        <a:off x="64397" y="67590"/>
        <a:ext cx="10386806" cy="1190381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20D0EB-1403-4D8C-B675-9AE3288897AE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500" b="1" kern="1200"/>
            <a:t>OVĚŘOVACÍ FÁZE</a:t>
          </a:r>
          <a:endParaRPr lang="cs-CZ" sz="5500" kern="1200"/>
        </a:p>
      </dsp:txBody>
      <dsp:txXfrm>
        <a:off x="64397" y="67590"/>
        <a:ext cx="10386806" cy="11903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CFB47E-4329-4D3A-A6CC-D43D0BE1BDF7}">
      <dsp:nvSpPr>
        <dsp:cNvPr id="0" name=""/>
        <dsp:cNvSpPr/>
      </dsp:nvSpPr>
      <dsp:spPr>
        <a:xfrm>
          <a:off x="0" y="0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500" b="1" kern="1200" cap="all" baseline="0" noProof="0" dirty="0"/>
            <a:t>Výstavbová Smlouva</a:t>
          </a:r>
          <a:endParaRPr lang="en-GB" sz="5500" kern="1200" noProof="0" dirty="0"/>
        </a:p>
      </dsp:txBody>
      <dsp:txXfrm>
        <a:off x="64397" y="64397"/>
        <a:ext cx="10386806" cy="119038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CFB47E-4329-4D3A-A6CC-D43D0BE1BDF7}">
      <dsp:nvSpPr>
        <dsp:cNvPr id="0" name=""/>
        <dsp:cNvSpPr/>
      </dsp:nvSpPr>
      <dsp:spPr>
        <a:xfrm>
          <a:off x="0" y="0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500" b="1" kern="1200" dirty="0"/>
            <a:t>(Všeobecné) obchodní podmínky</a:t>
          </a:r>
          <a:endParaRPr lang="en-GB" sz="5500" b="1" kern="1200" noProof="0" dirty="0"/>
        </a:p>
      </dsp:txBody>
      <dsp:txXfrm>
        <a:off x="64397" y="64397"/>
        <a:ext cx="10386806" cy="119038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CFB47E-4329-4D3A-A6CC-D43D0BE1BDF7}">
      <dsp:nvSpPr>
        <dsp:cNvPr id="0" name=""/>
        <dsp:cNvSpPr/>
      </dsp:nvSpPr>
      <dsp:spPr>
        <a:xfrm>
          <a:off x="0" y="0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500" b="1" kern="1200" cap="all" baseline="0" noProof="0" dirty="0"/>
            <a:t>Smluvní podmínky FIDIC</a:t>
          </a:r>
          <a:endParaRPr lang="en-GB" sz="5500" kern="1200" noProof="0" dirty="0"/>
        </a:p>
      </dsp:txBody>
      <dsp:txXfrm>
        <a:off x="64397" y="64397"/>
        <a:ext cx="10386806" cy="119038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CFB47E-4329-4D3A-A6CC-D43D0BE1BDF7}">
      <dsp:nvSpPr>
        <dsp:cNvPr id="0" name=""/>
        <dsp:cNvSpPr/>
      </dsp:nvSpPr>
      <dsp:spPr>
        <a:xfrm>
          <a:off x="0" y="0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500" b="1" kern="1200" noProof="0" dirty="0"/>
            <a:t>Základní knihy FIDIC</a:t>
          </a:r>
          <a:endParaRPr lang="en-GB" sz="5500" b="1" kern="1200" noProof="0" dirty="0"/>
        </a:p>
      </dsp:txBody>
      <dsp:txXfrm>
        <a:off x="64397" y="64397"/>
        <a:ext cx="10386806" cy="119038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CFB47E-4329-4D3A-A6CC-D43D0BE1BDF7}">
      <dsp:nvSpPr>
        <dsp:cNvPr id="0" name=""/>
        <dsp:cNvSpPr/>
      </dsp:nvSpPr>
      <dsp:spPr>
        <a:xfrm>
          <a:off x="0" y="0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500" b="1" kern="1200" cap="all" baseline="0" noProof="0" dirty="0"/>
            <a:t>Vybrané instituty</a:t>
          </a:r>
          <a:endParaRPr lang="en-GB" sz="5500" kern="1200" noProof="0" dirty="0"/>
        </a:p>
      </dsp:txBody>
      <dsp:txXfrm>
        <a:off x="64397" y="64397"/>
        <a:ext cx="10386806" cy="119038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CFB47E-4329-4D3A-A6CC-D43D0BE1BDF7}">
      <dsp:nvSpPr>
        <dsp:cNvPr id="0" name=""/>
        <dsp:cNvSpPr/>
      </dsp:nvSpPr>
      <dsp:spPr>
        <a:xfrm>
          <a:off x="0" y="0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500" b="1" kern="1200" noProof="0" dirty="0"/>
            <a:t>ZADÁVACÍ ŘÍZENÍ</a:t>
          </a:r>
          <a:endParaRPr lang="en-GB" sz="5500" b="1" kern="1200" noProof="0" dirty="0"/>
        </a:p>
      </dsp:txBody>
      <dsp:txXfrm>
        <a:off x="64397" y="64397"/>
        <a:ext cx="10386806" cy="119038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CFB47E-4329-4D3A-A6CC-D43D0BE1BDF7}">
      <dsp:nvSpPr>
        <dsp:cNvPr id="0" name=""/>
        <dsp:cNvSpPr/>
      </dsp:nvSpPr>
      <dsp:spPr>
        <a:xfrm>
          <a:off x="0" y="0"/>
          <a:ext cx="10515600" cy="13191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500" b="1" kern="1200" cap="all" baseline="0" noProof="0" dirty="0"/>
            <a:t>Metoda hodnocení nabídek</a:t>
          </a:r>
          <a:endParaRPr lang="en-GB" sz="5500" b="1" kern="1200" cap="all" baseline="0" noProof="0" dirty="0"/>
        </a:p>
      </dsp:txBody>
      <dsp:txXfrm>
        <a:off x="64397" y="64397"/>
        <a:ext cx="10386806" cy="11903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ED5736-9E5C-4FE4-BB1D-B13051098B84}" type="datetimeFigureOut">
              <a:rPr lang="cs-CZ" smtClean="0"/>
              <a:t>26.02.2020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1ED78B-22DC-4A28-A2F9-EC5AECCC2C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71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1ED78B-22DC-4A28-A2F9-EC5AECCC2C4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2362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65113" lvl="0" indent="-265113" algn="just"/>
            <a:r>
              <a:rPr lang="en-GB" sz="3200" dirty="0" err="1"/>
              <a:t>Objektivn</a:t>
            </a:r>
            <a:r>
              <a:rPr lang="cs-CZ" sz="3200" dirty="0"/>
              <a:t>í</a:t>
            </a:r>
          </a:p>
          <a:p>
            <a:pPr marL="265113" lvl="0" indent="-265113" algn="just"/>
            <a:r>
              <a:rPr lang="cs-CZ" sz="3200" dirty="0"/>
              <a:t>- kdo má v prostředí „nejnižší nabídkové ceny“ nejvíce zkušeností?</a:t>
            </a:r>
          </a:p>
          <a:p>
            <a:pPr marL="265113" lvl="0" indent="-265113" algn="just"/>
            <a:r>
              <a:rPr lang="cs-CZ" sz="3200" dirty="0"/>
              <a:t>- peklo při přezkumu nabídek</a:t>
            </a:r>
          </a:p>
          <a:p>
            <a:pPr marL="265113" lvl="0" indent="-265113" algn="just"/>
            <a:r>
              <a:rPr lang="cs-CZ" sz="3200" dirty="0"/>
              <a:t>- vliv na kvalitu ≈ 0 </a:t>
            </a:r>
            <a:r>
              <a:rPr lang="en-GB" sz="3200" dirty="0"/>
              <a:t>/ </a:t>
            </a:r>
            <a:r>
              <a:rPr lang="cs-CZ" sz="3200" dirty="0"/>
              <a:t>vliv na nabídkovou cenu ≈ 0</a:t>
            </a:r>
          </a:p>
          <a:p>
            <a:pPr marL="265113" indent="-265113" algn="just">
              <a:buNone/>
            </a:pPr>
            <a:r>
              <a:rPr lang="cs-CZ" sz="3200" dirty="0"/>
              <a:t>x	vyšší kvality nabídky/dodavatele dosáhnout lze (technické aspekty zkušeností, zohlednění spokojenosti referenčních objednatelů, předchozí ocenění členů RT...)</a:t>
            </a:r>
          </a:p>
          <a:p>
            <a:pPr lvl="0"/>
            <a:r>
              <a:rPr lang="cs-CZ" dirty="0"/>
              <a:t>Subjektivní</a:t>
            </a:r>
          </a:p>
          <a:p>
            <a:pPr lvl="0"/>
            <a:r>
              <a:rPr lang="cs-CZ" dirty="0"/>
              <a:t>- velmi pracná příprava</a:t>
            </a:r>
          </a:p>
          <a:p>
            <a:pPr lvl="0"/>
            <a:r>
              <a:rPr lang="cs-CZ" dirty="0"/>
              <a:t>- pro „běžného zadavatele“ nevyhodnotitelná + loterie s transparentností</a:t>
            </a:r>
          </a:p>
          <a:p>
            <a:r>
              <a:rPr lang="cs-CZ" dirty="0"/>
              <a:t>- neopakovatelná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69B7A-77B5-4532-AC0D-401B0A8CB03D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1923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dirty="0"/>
              <a:t>Přizpůsobení českému prostředí (</a:t>
            </a:r>
            <a:r>
              <a:rPr lang="cs-CZ" dirty="0"/>
              <a:t>vycházíme z BVA + přizpůsobení českému prostředí (rozhodovací praxe – terminologie, větší konkrétnost, </a:t>
            </a:r>
            <a:r>
              <a:rPr lang="cs-CZ" dirty="0" err="1"/>
              <a:t>návodnost</a:t>
            </a:r>
            <a:r>
              <a:rPr lang="cs-CZ" dirty="0"/>
              <a:t>, předem přesně definované, jak bude Z k hodnocení přistupovat apod.)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69B7A-77B5-4532-AC0D-401B0A8CB03D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6003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spcBef>
                <a:spcPts val="1200"/>
              </a:spcBef>
              <a:buFontTx/>
              <a:buChar char="-"/>
            </a:pPr>
            <a:r>
              <a:rPr lang="en-US" sz="1200" dirty="0">
                <a:solidFill>
                  <a:prstClr val="black"/>
                </a:solidFill>
              </a:rPr>
              <a:t>identifying and utilizing the expertise of experts</a:t>
            </a:r>
            <a:endParaRPr lang="cs-CZ" sz="1200" dirty="0">
              <a:solidFill>
                <a:prstClr val="black"/>
              </a:solidFill>
            </a:endParaRPr>
          </a:p>
          <a:p>
            <a:pPr marL="171450" lvl="0" indent="-171450">
              <a:spcBef>
                <a:spcPts val="1200"/>
              </a:spcBef>
              <a:buFontTx/>
              <a:buChar char="-"/>
            </a:pPr>
            <a:r>
              <a:rPr lang="cs-CZ" sz="1200" dirty="0" err="1">
                <a:solidFill>
                  <a:prstClr val="black"/>
                </a:solidFill>
              </a:rPr>
              <a:t>goals</a:t>
            </a:r>
            <a:r>
              <a:rPr lang="cs-CZ" sz="1200" dirty="0">
                <a:solidFill>
                  <a:prstClr val="black"/>
                </a:solidFill>
              </a:rPr>
              <a:t> </a:t>
            </a:r>
            <a:r>
              <a:rPr lang="cs-CZ" sz="1200" dirty="0" err="1">
                <a:solidFill>
                  <a:prstClr val="black"/>
                </a:solidFill>
              </a:rPr>
              <a:t>oriented</a:t>
            </a:r>
            <a:r>
              <a:rPr lang="cs-CZ" sz="1200" dirty="0">
                <a:solidFill>
                  <a:prstClr val="black"/>
                </a:solidFill>
              </a:rPr>
              <a:t> X Not </a:t>
            </a:r>
            <a:r>
              <a:rPr lang="cs-CZ" sz="1200" dirty="0" err="1">
                <a:solidFill>
                  <a:prstClr val="black"/>
                </a:solidFill>
              </a:rPr>
              <a:t>transaction</a:t>
            </a:r>
            <a:r>
              <a:rPr lang="cs-CZ" sz="1200" dirty="0">
                <a:solidFill>
                  <a:prstClr val="black"/>
                </a:solidFill>
              </a:rPr>
              <a:t> </a:t>
            </a:r>
            <a:r>
              <a:rPr lang="cs-CZ" sz="1200" dirty="0" err="1">
                <a:solidFill>
                  <a:prstClr val="black"/>
                </a:solidFill>
              </a:rPr>
              <a:t>oriented</a:t>
            </a:r>
            <a:endParaRPr lang="cs-CZ" sz="1200" dirty="0">
              <a:solidFill>
                <a:prstClr val="black"/>
              </a:solidFill>
            </a:endParaRPr>
          </a:p>
          <a:p>
            <a:pPr marL="171450" lvl="0" indent="-171450">
              <a:buFontTx/>
              <a:buChar char="-"/>
            </a:pPr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69B7A-77B5-4532-AC0D-401B0A8CB03D}" type="slidenum">
              <a:rPr lang="cs-CZ" smtClean="0"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0822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69B7A-77B5-4532-AC0D-401B0A8CB03D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98282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ED78B-22DC-4A28-A2F9-EC5AECCC2C4F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83628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69B7A-77B5-4532-AC0D-401B0A8CB03D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03895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69B7A-77B5-4532-AC0D-401B0A8CB03D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36365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1ED78B-22DC-4A28-A2F9-EC5AECCC2C4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2206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AFBE-BFC1-4848-AC8A-1F554C067889}" type="datetimeFigureOut">
              <a:rPr lang="cs-CZ" smtClean="0"/>
              <a:t>26.02.2020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6725E-E0FD-40B9-8B43-DD16804CB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7001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AFBE-BFC1-4848-AC8A-1F554C067889}" type="datetimeFigureOut">
              <a:rPr lang="cs-CZ" smtClean="0"/>
              <a:t>26.02.2020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6725E-E0FD-40B9-8B43-DD16804CB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5337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AFBE-BFC1-4848-AC8A-1F554C067889}" type="datetimeFigureOut">
              <a:rPr lang="cs-CZ" smtClean="0"/>
              <a:t>26.02.2020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6725E-E0FD-40B9-8B43-DD16804CB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105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9" descr="ceitec_PPT_podklad_uvo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9744" t="-93658"/>
          <a:stretch>
            <a:fillRect/>
          </a:stretch>
        </p:blipFill>
        <p:spPr bwMode="auto">
          <a:xfrm>
            <a:off x="1667934" y="801689"/>
            <a:ext cx="10511367" cy="5913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1" y="0"/>
            <a:ext cx="12187767" cy="2698750"/>
          </a:xfrm>
          <a:prstGeom prst="rect">
            <a:avLst/>
          </a:prstGeom>
          <a:solidFill>
            <a:srgbClr val="69BE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cs-CZ" altLang="cs-CZ">
              <a:solidFill>
                <a:srgbClr val="000000"/>
              </a:solidFill>
            </a:endParaRPr>
          </a:p>
        </p:txBody>
      </p:sp>
      <p:pic>
        <p:nvPicPr>
          <p:cNvPr id="5" name="Picture 16" descr="logo+napis_cz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84" y="682625"/>
            <a:ext cx="5935133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7" descr="OPVaVpI_loga-eu_pos_H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1" y="5835650"/>
            <a:ext cx="431376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9500" y="3057525"/>
            <a:ext cx="10653184" cy="1058863"/>
          </a:xfrm>
        </p:spPr>
        <p:txBody>
          <a:bodyPr/>
          <a:lstStyle>
            <a:lvl1pPr>
              <a:defRPr sz="4100">
                <a:solidFill>
                  <a:schemeClr val="bg2"/>
                </a:solidFill>
              </a:defRPr>
            </a:lvl1pPr>
          </a:lstStyle>
          <a:p>
            <a:r>
              <a:rPr lang="cs-CZ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1602797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39291-5950-437D-9075-1FADAB3E09D4}" type="slidenum">
              <a:rPr lang="cs-CZ"/>
              <a:pPr>
                <a:defRPr/>
              </a:pPr>
              <a:t>‹#›</a:t>
            </a:fld>
            <a:endParaRPr lang="cs-CZ">
              <a:solidFill>
                <a:srgbClr val="E1F0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5391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F0695-F715-4899-98AF-13562D1863AB}" type="slidenum">
              <a:rPr lang="cs-CZ"/>
              <a:pPr>
                <a:defRPr/>
              </a:pPr>
              <a:t>‹#›</a:t>
            </a:fld>
            <a:endParaRPr lang="cs-CZ">
              <a:solidFill>
                <a:srgbClr val="E1F0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1979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73618" y="1282700"/>
            <a:ext cx="5420783" cy="4795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1" y="1282700"/>
            <a:ext cx="5422900" cy="4795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67483-A03B-4962-B917-315627D078DC}" type="slidenum">
              <a:rPr lang="cs-CZ"/>
              <a:pPr>
                <a:defRPr/>
              </a:pPr>
              <a:t>‹#›</a:t>
            </a:fld>
            <a:endParaRPr lang="cs-CZ">
              <a:solidFill>
                <a:srgbClr val="E1F0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7184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5405F-4DC0-4AFF-931D-DACC9CB72C21}" type="slidenum">
              <a:rPr lang="cs-CZ"/>
              <a:pPr>
                <a:defRPr/>
              </a:pPr>
              <a:t>‹#›</a:t>
            </a:fld>
            <a:endParaRPr lang="cs-CZ">
              <a:solidFill>
                <a:srgbClr val="E1F0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4641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AAE21-DFCF-4C40-8B34-03D3A2F5D458}" type="slidenum">
              <a:rPr lang="cs-CZ"/>
              <a:pPr>
                <a:defRPr/>
              </a:pPr>
              <a:t>‹#›</a:t>
            </a:fld>
            <a:endParaRPr lang="cs-CZ">
              <a:solidFill>
                <a:srgbClr val="E1F0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4181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67E2A-7E49-4435-BE57-41443FE65FA5}" type="slidenum">
              <a:rPr lang="cs-CZ"/>
              <a:pPr>
                <a:defRPr/>
              </a:pPr>
              <a:t>‹#›</a:t>
            </a:fld>
            <a:endParaRPr lang="cs-CZ">
              <a:solidFill>
                <a:srgbClr val="E1F0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1182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233E7-CB9E-4820-A264-A495962828B4}" type="slidenum">
              <a:rPr lang="cs-CZ"/>
              <a:pPr>
                <a:defRPr/>
              </a:pPr>
              <a:t>‹#›</a:t>
            </a:fld>
            <a:endParaRPr lang="cs-CZ">
              <a:solidFill>
                <a:srgbClr val="E1F0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038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AFBE-BFC1-4848-AC8A-1F554C067889}" type="datetimeFigureOut">
              <a:rPr lang="cs-CZ" smtClean="0"/>
              <a:t>26.02.2020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6725E-E0FD-40B9-8B43-DD16804CB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5625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F460C-BFAC-40DD-A4A8-3DB54E090743}" type="slidenum">
              <a:rPr lang="cs-CZ"/>
              <a:pPr>
                <a:defRPr/>
              </a:pPr>
              <a:t>‹#›</a:t>
            </a:fld>
            <a:endParaRPr lang="cs-CZ">
              <a:solidFill>
                <a:srgbClr val="E1F0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171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F7BD1-02E6-4023-A9A3-556C3C22870D}" type="slidenum">
              <a:rPr lang="cs-CZ"/>
              <a:pPr>
                <a:defRPr/>
              </a:pPr>
              <a:t>‹#›</a:t>
            </a:fld>
            <a:endParaRPr lang="cs-CZ">
              <a:solidFill>
                <a:srgbClr val="E1F0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063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58252" y="200026"/>
            <a:ext cx="2762249" cy="5878513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69384" y="200026"/>
            <a:ext cx="8085667" cy="5878513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1E917E-9A64-4748-98F0-12DB841728DC}" type="slidenum">
              <a:rPr lang="cs-CZ"/>
              <a:pPr>
                <a:defRPr/>
              </a:pPr>
              <a:t>‹#›</a:t>
            </a:fld>
            <a:endParaRPr lang="cs-CZ">
              <a:solidFill>
                <a:srgbClr val="E1F0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342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AFBE-BFC1-4848-AC8A-1F554C067889}" type="datetimeFigureOut">
              <a:rPr lang="cs-CZ" smtClean="0"/>
              <a:t>26.02.2020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6725E-E0FD-40B9-8B43-DD16804CB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3750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AFBE-BFC1-4848-AC8A-1F554C067889}" type="datetimeFigureOut">
              <a:rPr lang="cs-CZ" smtClean="0"/>
              <a:t>26.02.2020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6725E-E0FD-40B9-8B43-DD16804CB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2771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AFBE-BFC1-4848-AC8A-1F554C067889}" type="datetimeFigureOut">
              <a:rPr lang="cs-CZ" smtClean="0"/>
              <a:t>26.02.2020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6725E-E0FD-40B9-8B43-DD16804CB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3732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AFBE-BFC1-4848-AC8A-1F554C067889}" type="datetimeFigureOut">
              <a:rPr lang="cs-CZ" smtClean="0"/>
              <a:t>26.02.2020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6725E-E0FD-40B9-8B43-DD16804CB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3574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AFBE-BFC1-4848-AC8A-1F554C067889}" type="datetimeFigureOut">
              <a:rPr lang="cs-CZ" smtClean="0"/>
              <a:t>26.02.2020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6725E-E0FD-40B9-8B43-DD16804CB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798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AFBE-BFC1-4848-AC8A-1F554C067889}" type="datetimeFigureOut">
              <a:rPr lang="cs-CZ" smtClean="0"/>
              <a:t>26.02.2020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6725E-E0FD-40B9-8B43-DD16804CB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4931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7AFBE-BFC1-4848-AC8A-1F554C067889}" type="datetimeFigureOut">
              <a:rPr lang="cs-CZ" smtClean="0"/>
              <a:t>26.02.2020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6725E-E0FD-40B9-8B43-DD16804CB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0919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7AFBE-BFC1-4848-AC8A-1F554C067889}" type="datetimeFigureOut">
              <a:rPr lang="cs-CZ" smtClean="0"/>
              <a:t>26.02.2020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6725E-E0FD-40B9-8B43-DD16804CB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2622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0"/>
          <p:cNvSpPr>
            <a:spLocks noChangeArrowheads="1"/>
          </p:cNvSpPr>
          <p:nvPr/>
        </p:nvSpPr>
        <p:spPr bwMode="auto">
          <a:xfrm>
            <a:off x="1" y="6502401"/>
            <a:ext cx="776817" cy="269875"/>
          </a:xfrm>
          <a:prstGeom prst="rect">
            <a:avLst/>
          </a:prstGeom>
          <a:solidFill>
            <a:srgbClr val="69BE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77285" y="6411913"/>
            <a:ext cx="891116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13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B86FD909-33C0-4AFC-97F3-A0468A9F584F}" type="slidenum">
              <a:rPr lang="cs-CZ"/>
              <a:pPr>
                <a:defRPr/>
              </a:pPr>
              <a:t>‹#›</a:t>
            </a:fld>
            <a:endParaRPr lang="cs-CZ">
              <a:solidFill>
                <a:srgbClr val="E1F0D2"/>
              </a:solidFill>
            </a:endParaRPr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69384" y="200026"/>
            <a:ext cx="11032067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617" y="1282700"/>
            <a:ext cx="11046883" cy="479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pic>
        <p:nvPicPr>
          <p:cNvPr id="2054" name="Picture 25" descr="CEITEC_logo_pos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867" y="6491288"/>
            <a:ext cx="1938867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4615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69BE28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69BE28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69BE28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69BE28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69BE28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69BE28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69BE28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69BE28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69BE28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9BE28"/>
        </a:buClr>
        <a:buSzPct val="75000"/>
        <a:buFont typeface="Wingdings" pitchFamily="2" charset="2"/>
        <a:buChar char="§"/>
        <a:defRPr sz="2800">
          <a:solidFill>
            <a:srgbClr val="29292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69BE28"/>
        </a:buClr>
        <a:buSzPct val="75000"/>
        <a:buFont typeface="Wingdings" pitchFamily="2" charset="2"/>
        <a:buChar char="§"/>
        <a:defRPr sz="2400">
          <a:solidFill>
            <a:srgbClr val="29292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9BE28"/>
        </a:buClr>
        <a:buSzPct val="75000"/>
        <a:buFont typeface="Wingdings" pitchFamily="2" charset="2"/>
        <a:buChar char="§"/>
        <a:defRPr sz="2000">
          <a:solidFill>
            <a:srgbClr val="29292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9BE28"/>
        </a:buClr>
        <a:buSzPct val="75000"/>
        <a:buFont typeface="Wingdings" pitchFamily="2" charset="2"/>
        <a:buChar char="§"/>
        <a:defRPr>
          <a:solidFill>
            <a:srgbClr val="29292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9BE28"/>
        </a:buClr>
        <a:buSzPct val="75000"/>
        <a:buFont typeface="Wingdings" pitchFamily="2" charset="2"/>
        <a:buChar char="§"/>
        <a:defRPr sz="1600">
          <a:solidFill>
            <a:srgbClr val="29292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9BE28"/>
        </a:buClr>
        <a:buSzPct val="75000"/>
        <a:buFont typeface="Wingdings" pitchFamily="2" charset="2"/>
        <a:buChar char="§"/>
        <a:defRPr sz="1600">
          <a:solidFill>
            <a:srgbClr val="29292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9BE28"/>
        </a:buClr>
        <a:buSzPct val="75000"/>
        <a:buFont typeface="Wingdings" pitchFamily="2" charset="2"/>
        <a:buChar char="§"/>
        <a:defRPr sz="1600">
          <a:solidFill>
            <a:srgbClr val="29292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9BE28"/>
        </a:buClr>
        <a:buSzPct val="75000"/>
        <a:buFont typeface="Wingdings" pitchFamily="2" charset="2"/>
        <a:buChar char="§"/>
        <a:defRPr sz="1600">
          <a:solidFill>
            <a:srgbClr val="29292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9BE28"/>
        </a:buClr>
        <a:buSzPct val="75000"/>
        <a:buFont typeface="Wingdings" pitchFamily="2" charset="2"/>
        <a:buChar char="§"/>
        <a:defRPr sz="1600">
          <a:solidFill>
            <a:srgbClr val="292929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fdi.cz/soubory/obrazky-clanky/metodiky/2019_metodika_hodnoceni_nabidek.pdf" TargetMode="External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11" Type="http://schemas.openxmlformats.org/officeDocument/2006/relationships/image" Target="../media/image12.png"/><Relationship Id="rId5" Type="http://schemas.openxmlformats.org/officeDocument/2006/relationships/diagramQuickStyle" Target="../diagrams/quickStyle10.xml"/><Relationship Id="rId10" Type="http://schemas.openxmlformats.org/officeDocument/2006/relationships/image" Target="../media/image11.png"/><Relationship Id="rId4" Type="http://schemas.openxmlformats.org/officeDocument/2006/relationships/diagramLayout" Target="../diagrams/layout10.xml"/><Relationship Id="rId9" Type="http://schemas.openxmlformats.org/officeDocument/2006/relationships/hyperlink" Target="https://www.koncepcebim.cz/478-doporuceni-k-hodnoceni-nabidek-pri-zadavani-verejnych-zakazek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2.xml"/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12" Type="http://schemas.microsoft.com/office/2007/relationships/diagramDrawing" Target="../diagrams/drawing2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1.xml"/><Relationship Id="rId11" Type="http://schemas.openxmlformats.org/officeDocument/2006/relationships/diagramColors" Target="../diagrams/colors22.xml"/><Relationship Id="rId5" Type="http://schemas.openxmlformats.org/officeDocument/2006/relationships/diagramQuickStyle" Target="../diagrams/quickStyle21.xml"/><Relationship Id="rId10" Type="http://schemas.openxmlformats.org/officeDocument/2006/relationships/diagramQuickStyle" Target="../diagrams/quickStyle22.xml"/><Relationship Id="rId4" Type="http://schemas.openxmlformats.org/officeDocument/2006/relationships/diagramLayout" Target="../diagrams/layout21.xml"/><Relationship Id="rId9" Type="http://schemas.openxmlformats.org/officeDocument/2006/relationships/diagramLayout" Target="../diagrams/layout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3.xml"/><Relationship Id="rId5" Type="http://schemas.openxmlformats.org/officeDocument/2006/relationships/diagramQuickStyle" Target="../diagrams/quickStyle23.xml"/><Relationship Id="rId4" Type="http://schemas.openxmlformats.org/officeDocument/2006/relationships/diagramLayout" Target="../diagrams/layout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4econsult.sharepoint.com/sites/UniverzitaHradecKrlov/Sdilene%20dokumenty/General/03_PTK/Prezentace/03_1_m4E_Odborna_uroven_Dokument.doc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4econsult.sharepoint.com/sites/UniverzitaHradecKrlov/Sdilene%20dokumenty/General/03_PTK/Prezentace/03_2_m4E_Odborna_uroven_Kontrolni_list.docx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04_2a_m4E_Rizika_2.0_Kontrolni-list.docx" TargetMode="External"/><Relationship Id="rId2" Type="http://schemas.openxmlformats.org/officeDocument/2006/relationships/hyperlink" Target="https://4econsult.sharepoint.com/sites/UniverzitaHradecKrlov/Sdilene%20dokumenty/General/03_PTK/Prezentace/04_1a_m4E_Rizika_2.0_Dokument.docx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4econsult.cz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6.jpg"/><Relationship Id="rId4" Type="http://schemas.openxmlformats.org/officeDocument/2006/relationships/hyperlink" Target="mailto:petr@4econsult.cz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7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10" Type="http://schemas.openxmlformats.org/officeDocument/2006/relationships/image" Target="../media/image10.jpeg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hyperlink" Target="https://zakazky.uhk.cz/" TargetMode="Externa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0B27210-D0CA-4654-B3E3-9ABB4F17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Podnadpis 4">
            <a:extLst>
              <a:ext uri="{FF2B5EF4-FFF2-40B4-BE49-F238E27FC236}">
                <a16:creationId xmlns:a16="http://schemas.microsoft.com/office/drawing/2014/main" id="{5D3E21B6-18A6-4D1F-861F-FE377F5BF1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749" y="5074043"/>
            <a:ext cx="5993609" cy="1147863"/>
          </a:xfrm>
        </p:spPr>
        <p:txBody>
          <a:bodyPr anchor="t">
            <a:normAutofit fontScale="70000" lnSpcReduction="20000"/>
          </a:bodyPr>
          <a:lstStyle/>
          <a:p>
            <a:pPr algn="l"/>
            <a:r>
              <a:rPr lang="cs-CZ" sz="3200" b="1" dirty="0">
                <a:solidFill>
                  <a:schemeClr val="bg1"/>
                </a:solidFill>
              </a:rPr>
              <a:t>Předběžná tržní konzultace k veřejné zakázce</a:t>
            </a:r>
          </a:p>
          <a:p>
            <a:pPr algn="l"/>
            <a:r>
              <a:rPr lang="cs-CZ" sz="3200" dirty="0">
                <a:solidFill>
                  <a:schemeClr val="bg1"/>
                </a:solidFill>
              </a:rPr>
              <a:t>26. 2. 2020</a:t>
            </a:r>
          </a:p>
          <a:p>
            <a:pPr algn="l"/>
            <a:r>
              <a:rPr lang="cs-CZ" sz="3200" dirty="0">
                <a:solidFill>
                  <a:schemeClr val="bg1"/>
                </a:solidFill>
              </a:rPr>
              <a:t>Univerzita Hradec Králové</a:t>
            </a:r>
            <a:endParaRPr lang="cs-CZ" sz="1300" dirty="0">
              <a:solidFill>
                <a:schemeClr val="bg1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0B66945-4967-4040-926D-DCA44313C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24154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05455C09-1136-4B60-BECF-CD9460958A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1104"/>
          <a:stretch/>
        </p:blipFill>
        <p:spPr>
          <a:xfrm>
            <a:off x="694689" y="5647974"/>
            <a:ext cx="2391702" cy="573932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30712B63-020B-49D7-A662-0DA166B831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71" y="720195"/>
            <a:ext cx="4064527" cy="1063763"/>
          </a:xfrm>
          <a:prstGeom prst="rect">
            <a:avLst/>
          </a:prstGeom>
        </p:spPr>
      </p:pic>
      <p:sp>
        <p:nvSpPr>
          <p:cNvPr id="12" name="Nadpis 3">
            <a:extLst>
              <a:ext uri="{FF2B5EF4-FFF2-40B4-BE49-F238E27FC236}">
                <a16:creationId xmlns:a16="http://schemas.microsoft.com/office/drawing/2014/main" id="{27E8264A-EE9B-45CB-8266-7C53BDC18962}"/>
              </a:ext>
            </a:extLst>
          </p:cNvPr>
          <p:cNvSpPr txBox="1">
            <a:spLocks/>
          </p:cNvSpPr>
          <p:nvPr/>
        </p:nvSpPr>
        <p:spPr>
          <a:xfrm>
            <a:off x="5766204" y="3415013"/>
            <a:ext cx="6412992" cy="16590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pl-PL" sz="4400" b="1" dirty="0">
                <a:solidFill>
                  <a:sysClr val="window" lastClr="FFFFFF">
                    <a:lumMod val="50000"/>
                    <a:lumOff val="50000"/>
                  </a:sysClr>
                </a:solidFill>
              </a:rPr>
              <a:t>Modernizace a rekonstrukce budovy B</a:t>
            </a:r>
            <a:endParaRPr kumimoji="0" lang="cs-CZ" sz="4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57470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A0C540C-BAD0-4EE8-ACA8-D4059D003D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9084682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B00A9BD8-6ED8-4683-871F-175E60BB7E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sz="3200" b="1" dirty="0"/>
              <a:t>Obecně k hodnocení</a:t>
            </a:r>
          </a:p>
          <a:p>
            <a:pPr>
              <a:spcBef>
                <a:spcPts val="1200"/>
              </a:spcBef>
            </a:pPr>
            <a:r>
              <a:rPr lang="cs-CZ" sz="3200" dirty="0"/>
              <a:t>snaha o zohlednění kvality nabídky/dodavatele</a:t>
            </a:r>
          </a:p>
          <a:p>
            <a:pPr>
              <a:spcBef>
                <a:spcPts val="1200"/>
              </a:spcBef>
            </a:pPr>
            <a:r>
              <a:rPr lang="cs-CZ" sz="3200" dirty="0"/>
              <a:t>snaha o nejlepší poměr kvality a ceny</a:t>
            </a:r>
          </a:p>
          <a:p>
            <a:pPr>
              <a:spcBef>
                <a:spcPts val="1200"/>
              </a:spcBef>
            </a:pPr>
            <a:r>
              <a:rPr lang="cs-CZ" sz="3200" dirty="0"/>
              <a:t>hodnocení kvality = příležitost pro dodavatele, nikoliv povinnost</a:t>
            </a:r>
          </a:p>
          <a:p>
            <a:pPr>
              <a:spcBef>
                <a:spcPts val="1200"/>
              </a:spcBef>
            </a:pPr>
            <a:r>
              <a:rPr lang="cs-CZ" sz="3200" dirty="0"/>
              <a:t>metoda Best </a:t>
            </a:r>
            <a:r>
              <a:rPr lang="cs-CZ" sz="3200" dirty="0" err="1"/>
              <a:t>Value</a:t>
            </a:r>
            <a:r>
              <a:rPr lang="cs-CZ" sz="3200" dirty="0"/>
              <a:t> </a:t>
            </a:r>
            <a:r>
              <a:rPr lang="cs-CZ" sz="3200" dirty="0" err="1"/>
              <a:t>Approach</a:t>
            </a:r>
            <a:r>
              <a:rPr lang="cs-CZ" sz="3200" dirty="0"/>
              <a:t> a její česká podoba - metoda m4E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5901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A0C540C-BAD0-4EE8-ACA8-D4059D003D47}"/>
              </a:ext>
            </a:extLst>
          </p:cNvPr>
          <p:cNvGraphicFramePr/>
          <p:nvPr/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14543DC1-4594-4971-8903-BEA9718E73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54439"/>
            <a:ext cx="10515600" cy="4448182"/>
          </a:xfrm>
        </p:spPr>
        <p:txBody>
          <a:bodyPr>
            <a:normAutofit/>
          </a:bodyPr>
          <a:lstStyle/>
          <a:p>
            <a:pPr lvl="0"/>
            <a:endParaRPr lang="cs-CZ" sz="32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</a:pPr>
            <a:endParaRPr lang="cs-CZ" sz="3200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A24CF8BC-F7BD-4834-9975-FB2835985733}"/>
              </a:ext>
            </a:extLst>
          </p:cNvPr>
          <p:cNvSpPr txBox="1"/>
          <p:nvPr/>
        </p:nvSpPr>
        <p:spPr>
          <a:xfrm>
            <a:off x="3691531" y="1862328"/>
            <a:ext cx="7213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>
                <a:hlinkClick r:id="rId8"/>
              </a:rPr>
              <a:t>https://www.sfdi.cz/soubory/obrazky-clanky/metodiky/2019_metodika_hodnoceni_nabidek.pdf</a:t>
            </a:r>
            <a:endParaRPr lang="cs-CZ" sz="1400" dirty="0"/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96121B69-91CA-4695-BE0A-513ECAA96488}"/>
              </a:ext>
            </a:extLst>
          </p:cNvPr>
          <p:cNvSpPr txBox="1"/>
          <p:nvPr/>
        </p:nvSpPr>
        <p:spPr>
          <a:xfrm>
            <a:off x="4240171" y="6148732"/>
            <a:ext cx="74752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>
                <a:hlinkClick r:id="rId9"/>
              </a:rPr>
              <a:t>https://www.koncepcebim.cz/478-doporuceni-k-hodnoceni-nabidek-pri-zadavani-verejnych-zakazek</a:t>
            </a:r>
            <a:endParaRPr lang="cs-CZ" sz="1400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7C7D2730-058C-4FBD-8A9D-FFF58EC6140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4771" y="1862328"/>
            <a:ext cx="2480190" cy="35090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A9EABFEB-CA0F-4D6D-A1FA-1C7E4EF10A8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40171" y="2409697"/>
            <a:ext cx="2595925" cy="36797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649623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F354DB2-AF81-451E-B089-13034C876B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2088469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cs-CZ" sz="3200" dirty="0"/>
          </a:p>
          <a:p>
            <a:pPr>
              <a:spcBef>
                <a:spcPts val="1200"/>
              </a:spcBef>
            </a:pPr>
            <a:r>
              <a:rPr lang="cs-CZ" sz="3200" dirty="0"/>
              <a:t>orientace na </a:t>
            </a:r>
            <a:r>
              <a:rPr lang="cs-CZ" sz="3200" b="1" dirty="0"/>
              <a:t>naplnění </a:t>
            </a:r>
            <a:r>
              <a:rPr lang="cs-CZ" sz="3200" dirty="0"/>
              <a:t>projektových cílů (Účelu VZ)</a:t>
            </a:r>
            <a:endParaRPr lang="en-GB" sz="3200" dirty="0">
              <a:solidFill>
                <a:prstClr val="black"/>
              </a:solidFill>
            </a:endParaRPr>
          </a:p>
          <a:p>
            <a:pPr lvl="0">
              <a:spcBef>
                <a:spcPts val="1200"/>
              </a:spcBef>
            </a:pPr>
            <a:r>
              <a:rPr lang="cs-CZ" sz="3200" dirty="0"/>
              <a:t>využívá </a:t>
            </a:r>
            <a:r>
              <a:rPr lang="cs-CZ" sz="3200" b="1" dirty="0"/>
              <a:t>odbornost dodavatele </a:t>
            </a:r>
            <a:r>
              <a:rPr lang="cs-CZ" sz="3200" dirty="0"/>
              <a:t>- experta</a:t>
            </a:r>
          </a:p>
          <a:p>
            <a:pPr>
              <a:spcBef>
                <a:spcPts val="1200"/>
              </a:spcBef>
            </a:pPr>
            <a:r>
              <a:rPr lang="cs-CZ" sz="3200" dirty="0"/>
              <a:t>motivuje dodavatele k </a:t>
            </a:r>
            <a:r>
              <a:rPr lang="cs-CZ" sz="3200" b="1" dirty="0"/>
              <a:t>proaktivitě</a:t>
            </a:r>
            <a:r>
              <a:rPr lang="cs-CZ" sz="3200" dirty="0"/>
              <a:t>​</a:t>
            </a:r>
          </a:p>
          <a:p>
            <a:pPr>
              <a:spcBef>
                <a:spcPts val="1200"/>
              </a:spcBef>
            </a:pPr>
            <a:r>
              <a:rPr lang="cs-CZ" sz="3200" dirty="0"/>
              <a:t>výběr na základě </a:t>
            </a:r>
            <a:r>
              <a:rPr lang="cs-CZ" sz="3200" b="1" dirty="0"/>
              <a:t>objektivních</a:t>
            </a:r>
            <a:r>
              <a:rPr lang="cs-CZ" sz="3200" dirty="0"/>
              <a:t>, (i pro laika) </a:t>
            </a:r>
            <a:r>
              <a:rPr lang="cs-CZ" sz="3200" b="1" dirty="0"/>
              <a:t>srozumitelných</a:t>
            </a:r>
            <a:r>
              <a:rPr lang="cs-CZ" sz="3200" dirty="0"/>
              <a:t> a </a:t>
            </a:r>
            <a:r>
              <a:rPr lang="cs-CZ" sz="3200" b="1" dirty="0"/>
              <a:t>ověřitelných</a:t>
            </a:r>
            <a:r>
              <a:rPr lang="cs-CZ" sz="3200" dirty="0"/>
              <a:t> informací</a:t>
            </a:r>
            <a:endParaRPr lang="cs-CZ" sz="3200" b="1" dirty="0"/>
          </a:p>
          <a:p>
            <a:pPr>
              <a:spcBef>
                <a:spcPts val="1200"/>
              </a:spcBef>
            </a:pPr>
            <a:r>
              <a:rPr lang="cs-CZ" sz="3200" b="1" dirty="0"/>
              <a:t>vazba</a:t>
            </a:r>
            <a:r>
              <a:rPr lang="cs-CZ" sz="3200" dirty="0"/>
              <a:t>: výběr – ověření - realizace</a:t>
            </a:r>
          </a:p>
          <a:p>
            <a:pPr>
              <a:spcBef>
                <a:spcPts val="1200"/>
              </a:spcBef>
            </a:pPr>
            <a:endParaRPr lang="cs-CZ" sz="3200" dirty="0"/>
          </a:p>
          <a:p>
            <a:pPr lvl="0">
              <a:spcBef>
                <a:spcPts val="1200"/>
              </a:spcBef>
            </a:pPr>
            <a:endParaRPr lang="en-GB" sz="32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cs-CZ" dirty="0"/>
          </a:p>
          <a:p>
            <a:pPr marL="0" lvl="0" indent="0">
              <a:buNone/>
            </a:pPr>
            <a:endParaRPr lang="cs-CZ" sz="3600" dirty="0"/>
          </a:p>
          <a:p>
            <a:pPr lvl="0"/>
            <a:endParaRPr lang="cs-CZ" sz="3600" dirty="0"/>
          </a:p>
          <a:p>
            <a:pPr lvl="0"/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2274865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34B674D-9C82-4F7B-A89D-968DB84A5432}"/>
              </a:ext>
            </a:extLst>
          </p:cNvPr>
          <p:cNvGraphicFramePr/>
          <p:nvPr/>
        </p:nvGraphicFramePr>
        <p:xfrm>
          <a:off x="838200" y="277443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53836"/>
            <a:ext cx="10515600" cy="4050983"/>
          </a:xfrm>
        </p:spPr>
        <p:txBody>
          <a:bodyPr>
            <a:normAutofit fontScale="92500" lnSpcReduction="10000"/>
          </a:bodyPr>
          <a:lstStyle/>
          <a:p>
            <a:pPr lvl="0"/>
            <a:endParaRPr lang="cs-CZ" sz="3200" dirty="0"/>
          </a:p>
          <a:p>
            <a:pPr lvl="0"/>
            <a:r>
              <a:rPr lang="cs-CZ" sz="3600" b="1" dirty="0"/>
              <a:t>smysl a cíle </a:t>
            </a:r>
            <a:r>
              <a:rPr lang="cs-CZ" sz="3600" dirty="0"/>
              <a:t>realizace </a:t>
            </a:r>
            <a:r>
              <a:rPr lang="cs-CZ" sz="3600" dirty="0" err="1"/>
              <a:t>VZ</a:t>
            </a:r>
            <a:endParaRPr lang="cs-CZ" sz="3600" dirty="0"/>
          </a:p>
          <a:p>
            <a:pPr lvl="0"/>
            <a:r>
              <a:rPr lang="cs-CZ" sz="3600" b="1" dirty="0"/>
              <a:t>potřeby a očekávání </a:t>
            </a:r>
            <a:r>
              <a:rPr lang="cs-CZ" sz="3600" dirty="0"/>
              <a:t>zadavatele</a:t>
            </a:r>
          </a:p>
          <a:p>
            <a:pPr marL="0" lvl="0" indent="0">
              <a:buNone/>
            </a:pPr>
            <a:endParaRPr lang="cs-CZ" sz="3600" dirty="0"/>
          </a:p>
          <a:p>
            <a:pPr marL="0" lvl="0" indent="0">
              <a:buNone/>
            </a:pPr>
            <a:r>
              <a:rPr lang="cs-CZ" sz="3600" dirty="0"/>
              <a:t>orientace na kvalitu, specifické potřeby zadavatele, čas, společensky odpovědná témata...</a:t>
            </a:r>
          </a:p>
          <a:p>
            <a:pPr lvl="0"/>
            <a:endParaRPr lang="cs-CZ" sz="3600" dirty="0"/>
          </a:p>
          <a:p>
            <a:pPr marL="0" indent="0">
              <a:buNone/>
            </a:pPr>
            <a:r>
              <a:rPr lang="cs-CZ" sz="3600" dirty="0"/>
              <a:t>= </a:t>
            </a:r>
            <a:r>
              <a:rPr lang="cs-CZ" sz="3600" b="1" dirty="0"/>
              <a:t>čeho MÁ BÝT (realizací předmětu VZ) dosaženo</a:t>
            </a:r>
            <a:r>
              <a:rPr lang="cs-CZ" sz="3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0878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4BA1A1B-6A99-428D-8451-927E5E05C2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74515852"/>
              </p:ext>
            </p:extLst>
          </p:nvPr>
        </p:nvGraphicFramePr>
        <p:xfrm>
          <a:off x="838200" y="277443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03006"/>
            <a:ext cx="10515600" cy="497755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provedení předmětu VZ v souladu se Smlouvou s důrazem na:</a:t>
            </a:r>
            <a:endParaRPr lang="cs-CZ" sz="3200" b="1" dirty="0"/>
          </a:p>
          <a:p>
            <a:pPr marL="0" indent="0">
              <a:buNone/>
            </a:pPr>
            <a:r>
              <a:rPr lang="cs-CZ" sz="3200" b="1" dirty="0"/>
              <a:t>a) kvalitní obnovu štukové výzdoby a balustrádového zábradlí schodiště</a:t>
            </a:r>
          </a:p>
          <a:p>
            <a:pPr marL="0" indent="0" algn="just">
              <a:buNone/>
            </a:pPr>
            <a:r>
              <a:rPr lang="cs-CZ" dirty="0">
                <a:latin typeface="Calibri" panose="020F0502020204030204" pitchFamily="34" charset="0"/>
                <a:cs typeface="Times New Roman" panose="02020603050405020304" pitchFamily="18" charset="0"/>
              </a:rPr>
              <a:t>Zadavatel očekává, že zejména díky vysoké řemeslné zručnosti provede vybraný dodavatel obnovu štukové výzdoby a balustrádového zábradlí schodiště v Zadavatelem požadované kvalitě; Zadavatel rovněž očekává, že si obnovené stavební prvky kvalitu udrží i po jejich provedení, což se projeví zejména minimem vad, které na nich poté vzniknou.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99740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4BA1A1B-6A99-428D-8451-927E5E05C27D}"/>
              </a:ext>
            </a:extLst>
          </p:cNvPr>
          <p:cNvGraphicFramePr/>
          <p:nvPr/>
        </p:nvGraphicFramePr>
        <p:xfrm>
          <a:off x="838200" y="277443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03006"/>
            <a:ext cx="10515600" cy="497755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provedení předmětu VZ v souladu se Smlouvou s důrazem na:</a:t>
            </a:r>
            <a:endParaRPr lang="cs-CZ" sz="3200" b="1" dirty="0"/>
          </a:p>
          <a:p>
            <a:pPr marL="0" indent="0">
              <a:buNone/>
            </a:pPr>
            <a:r>
              <a:rPr lang="cs-CZ" sz="3200" b="1" dirty="0"/>
              <a:t>b) kvalitní obnovu mansardové střechy nad vstupním rizalitem</a:t>
            </a:r>
          </a:p>
          <a:p>
            <a:pPr marL="0" indent="0" algn="just">
              <a:buNone/>
            </a:pPr>
            <a:r>
              <a:rPr lang="cs-CZ" dirty="0"/>
              <a:t>Zadavatel očekává, že zejména díky vysoké řemeslné zručnosti provede vybraný dodavatel obnovu mansardové střechy nad vstupním rizalitem v Zadavatelem požadované kvalitě; Zadavatel rovněž očekává, že si obnovený stavební prvek kvalitu udrží i po jeho provedení, což se projeví zejména minimem vad, které na nich poté vzniknou</a:t>
            </a:r>
            <a:r>
              <a:rPr lang="cs-CZ" dirty="0"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28086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4BA1A1B-6A99-428D-8451-927E5E05C27D}"/>
              </a:ext>
            </a:extLst>
          </p:cNvPr>
          <p:cNvGraphicFramePr/>
          <p:nvPr/>
        </p:nvGraphicFramePr>
        <p:xfrm>
          <a:off x="838200" y="277443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03006"/>
            <a:ext cx="10515600" cy="497755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provedení předmětu VZ v souladu se Smlouvou s důrazem na:</a:t>
            </a:r>
            <a:endParaRPr lang="cs-CZ" sz="3200" b="1" dirty="0"/>
          </a:p>
          <a:p>
            <a:pPr marL="0" indent="0">
              <a:buNone/>
            </a:pPr>
            <a:r>
              <a:rPr lang="cs-CZ" sz="3200" b="1" dirty="0"/>
              <a:t>c) kvalitní sanaci vlhkého zdiva</a:t>
            </a:r>
          </a:p>
          <a:p>
            <a:pPr marL="0" indent="0">
              <a:buNone/>
            </a:pPr>
            <a:r>
              <a:rPr lang="cs-CZ" dirty="0"/>
              <a:t>Zadavatel očekává, že vybraný dodavatel provede sanaci vlhkého zdiva v Zadavatelem požadované kvalitě; Zadavatel rovněž očekává, že si sanované části stavby kvalitu udrží i po jejich provedení, což se projeví zejména minimem vad, které na nich poté vzniknou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16681513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4BA1A1B-6A99-428D-8451-927E5E05C27D}"/>
              </a:ext>
            </a:extLst>
          </p:cNvPr>
          <p:cNvGraphicFramePr/>
          <p:nvPr/>
        </p:nvGraphicFramePr>
        <p:xfrm>
          <a:off x="838200" y="277443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03006"/>
            <a:ext cx="10515600" cy="497755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provedení předmětu VZ v souladu se Smlouvou s důrazem na:</a:t>
            </a:r>
            <a:endParaRPr lang="cs-CZ" sz="3200" b="1" dirty="0"/>
          </a:p>
          <a:p>
            <a:pPr marL="0" indent="0">
              <a:buNone/>
            </a:pPr>
            <a:r>
              <a:rPr lang="cs-CZ" sz="3200" b="1" dirty="0"/>
              <a:t>d) efektivní Variace a </a:t>
            </a:r>
            <a:r>
              <a:rPr lang="cs-CZ" sz="3200" b="1" dirty="0" err="1"/>
              <a:t>claimy</a:t>
            </a:r>
            <a:endParaRPr lang="cs-CZ" sz="3200" b="1" dirty="0"/>
          </a:p>
          <a:p>
            <a:pPr marL="0" indent="0">
              <a:buNone/>
            </a:pPr>
            <a:r>
              <a:rPr lang="cs-CZ" dirty="0"/>
              <a:t>Zadavatel si s ohledem na charakter stavby uvědomuje, že Variace a s nimi spojené případné </a:t>
            </a:r>
            <a:r>
              <a:rPr lang="cs-CZ" dirty="0" err="1"/>
              <a:t>claimy</a:t>
            </a:r>
            <a:r>
              <a:rPr lang="cs-CZ" dirty="0"/>
              <a:t> nelze a priori eliminovat. Zadavatel nicméně očekává efektivní řízení Variací a </a:t>
            </a:r>
            <a:r>
              <a:rPr lang="cs-CZ" dirty="0" err="1"/>
              <a:t>claimů</a:t>
            </a:r>
            <a:r>
              <a:rPr lang="cs-CZ" dirty="0"/>
              <a:t> (včasná identifikace, konkretizace a ocenění Variací či </a:t>
            </a:r>
            <a:r>
              <a:rPr lang="cs-CZ" dirty="0" err="1"/>
              <a:t>claimů</a:t>
            </a:r>
            <a:r>
              <a:rPr lang="cs-CZ" dirty="0"/>
              <a:t>) vybraným dodavatelem tak, aby byly v co největší míře uplatňovány důvodně a potřebně vzhledem k řádnému dokončení předmětu Veřejné zakázky, resp. aby Zadavatel nebyl ze strany vybraného dodavatele zatěžován zbytečně neopodstatněnými požadavky na Variace nebo </a:t>
            </a:r>
            <a:r>
              <a:rPr lang="cs-CZ" dirty="0" err="1"/>
              <a:t>claimy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27453711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4BA1A1B-6A99-428D-8451-927E5E05C27D}"/>
              </a:ext>
            </a:extLst>
          </p:cNvPr>
          <p:cNvGraphicFramePr/>
          <p:nvPr/>
        </p:nvGraphicFramePr>
        <p:xfrm>
          <a:off x="838200" y="277443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03006"/>
            <a:ext cx="10515600" cy="497755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provedení předmětu VZ v souladu se Smlouvou s důrazem na:</a:t>
            </a:r>
            <a:endParaRPr lang="cs-CZ" sz="3200" b="1" dirty="0"/>
          </a:p>
          <a:p>
            <a:pPr marL="0" indent="0">
              <a:buNone/>
            </a:pPr>
            <a:r>
              <a:rPr lang="cs-CZ" sz="3200" b="1" dirty="0"/>
              <a:t>e) kvalitní provedení TZB</a:t>
            </a:r>
          </a:p>
          <a:p>
            <a:pPr marL="0" indent="0">
              <a:buNone/>
            </a:pPr>
            <a:r>
              <a:rPr lang="cs-CZ" dirty="0"/>
              <a:t>Zadavatel očekává, že vybraný dodavatel provede jednotlivé systémy, práce a zařízení (včetně koncových prvků) tvořící technická zařízení budov (TZB) v Zadavatelem požadované kvalitě, včetně jejich nastavení pro dlouhodobé a provozně udržitelné užívání stavby; Zadavatel rovněž očekává, že si jednotlivé celky TZB kvalitu a funkčnost udrží i po jejich provedení, což se projeví zejména minimem provozních zásahů, snížení nákladů na údržbu budovy či vad, které na nich poté vzniknou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35681239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4BA1A1B-6A99-428D-8451-927E5E05C27D}"/>
              </a:ext>
            </a:extLst>
          </p:cNvPr>
          <p:cNvGraphicFramePr/>
          <p:nvPr/>
        </p:nvGraphicFramePr>
        <p:xfrm>
          <a:off x="838200" y="277443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03006"/>
            <a:ext cx="10515600" cy="497755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provedení předmětu VZ v souladu se Smlouvou s důrazem na:</a:t>
            </a:r>
            <a:endParaRPr lang="cs-CZ" sz="3200" b="1" dirty="0"/>
          </a:p>
          <a:p>
            <a:pPr marL="0" indent="0">
              <a:buNone/>
            </a:pPr>
            <a:r>
              <a:rPr lang="cs-CZ" sz="3200" b="1" dirty="0"/>
              <a:t>f) kvalitní obnova dřevěných dveří</a:t>
            </a:r>
          </a:p>
          <a:p>
            <a:pPr marL="0" indent="0">
              <a:buNone/>
            </a:pPr>
            <a:r>
              <a:rPr lang="cs-CZ" dirty="0"/>
              <a:t>Zadavatel očekává, že zejména díky vysoké řemeslné zručnosti provede vybraný dodavatel obnovu dřevěných dveří </a:t>
            </a:r>
            <a:r>
              <a:rPr lang="cs-CZ"/>
              <a:t>včetně zárubní v </a:t>
            </a:r>
            <a:r>
              <a:rPr lang="cs-CZ" dirty="0"/>
              <a:t>Zadavatelem požadované kvalitě; Zadavatel rovněž očekává, že si obnovený stavební prvek kvalitu udrží i po jeho provedení, což se projeví zejména minimem vad, které na nich poté vzniknou</a:t>
            </a:r>
            <a:r>
              <a:rPr lang="cs-CZ" dirty="0"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cs-CZ" dirty="0"/>
          </a:p>
          <a:p>
            <a:pPr marL="0" indent="0">
              <a:buNone/>
            </a:pPr>
            <a:endParaRPr lang="cs-CZ" sz="3200" b="1" dirty="0"/>
          </a:p>
          <a:p>
            <a:pPr marL="0" indent="0">
              <a:buNone/>
            </a:pP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1406267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A0C540C-BAD0-4EE8-ACA8-D4059D003D47}"/>
              </a:ext>
            </a:extLst>
          </p:cNvPr>
          <p:cNvGraphicFramePr/>
          <p:nvPr/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A77B7978-FFD7-4102-8CDF-E7187EEB0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9898"/>
            <a:ext cx="10515600" cy="43246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3200" b="1" dirty="0"/>
              <a:t>Program</a:t>
            </a:r>
          </a:p>
          <a:p>
            <a:r>
              <a:rPr lang="cs-CZ" sz="3200" dirty="0"/>
              <a:t>Představení projektu</a:t>
            </a:r>
          </a:p>
          <a:p>
            <a:r>
              <a:rPr lang="cs-CZ" sz="3200" dirty="0"/>
              <a:t>Uvažované Smluvní podmínky</a:t>
            </a:r>
          </a:p>
          <a:p>
            <a:r>
              <a:rPr lang="cs-CZ" sz="3200" dirty="0"/>
              <a:t>Zadávací řízení</a:t>
            </a:r>
          </a:p>
          <a:p>
            <a:r>
              <a:rPr lang="cs-CZ" sz="3200" dirty="0"/>
              <a:t>Uvažovaný způsob hodnocení</a:t>
            </a:r>
          </a:p>
          <a:p>
            <a:r>
              <a:rPr lang="cs-CZ" sz="3200" dirty="0"/>
              <a:t>Diskuze</a:t>
            </a:r>
          </a:p>
        </p:txBody>
      </p:sp>
    </p:spTree>
    <p:extLst>
      <p:ext uri="{BB962C8B-B14F-4D97-AF65-F5344CB8AC3E}">
        <p14:creationId xmlns:p14="http://schemas.microsoft.com/office/powerpoint/2010/main" val="21535495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4BA1A1B-6A99-428D-8451-927E5E05C27D}"/>
              </a:ext>
            </a:extLst>
          </p:cNvPr>
          <p:cNvGraphicFramePr/>
          <p:nvPr/>
        </p:nvGraphicFramePr>
        <p:xfrm>
          <a:off x="838200" y="277443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83228"/>
            <a:ext cx="10515600" cy="41195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cs-CZ" dirty="0"/>
          </a:p>
          <a:p>
            <a:pPr marL="0" lvl="0" indent="0">
              <a:buNone/>
            </a:pPr>
            <a:r>
              <a:rPr lang="cs-CZ" sz="3200" dirty="0"/>
              <a:t>= </a:t>
            </a:r>
            <a:r>
              <a:rPr lang="cs-CZ" sz="3200" b="1" dirty="0"/>
              <a:t>čeho BUDE dosaženo</a:t>
            </a:r>
          </a:p>
          <a:p>
            <a:pPr marL="0" lvl="0" indent="0">
              <a:buNone/>
            </a:pPr>
            <a:endParaRPr lang="cs-CZ" sz="3200" b="1" dirty="0"/>
          </a:p>
          <a:p>
            <a:pPr lvl="0"/>
            <a:r>
              <a:rPr lang="cs-CZ" sz="3200" dirty="0"/>
              <a:t>minimální požadavky = maximální</a:t>
            </a:r>
          </a:p>
          <a:p>
            <a:pPr lvl="0"/>
            <a:r>
              <a:rPr lang="cs-CZ" sz="3200" dirty="0" err="1"/>
              <a:t>provazba</a:t>
            </a:r>
            <a:r>
              <a:rPr lang="cs-CZ" sz="3200" dirty="0"/>
              <a:t> s účelem VZ prostřednictvím hodnotících kritérií</a:t>
            </a:r>
          </a:p>
          <a:p>
            <a:pPr lvl="0"/>
            <a:endParaRPr lang="cs-CZ" dirty="0"/>
          </a:p>
          <a:p>
            <a:pPr lvl="0"/>
            <a:endParaRPr lang="cs-CZ" dirty="0"/>
          </a:p>
          <a:p>
            <a:pPr lvl="0"/>
            <a:endParaRPr lang="cs-CZ" dirty="0"/>
          </a:p>
          <a:p>
            <a:pPr lv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00625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C45065B-F7F7-43B3-8506-13373879C734}"/>
              </a:ext>
            </a:extLst>
          </p:cNvPr>
          <p:cNvGraphicFramePr/>
          <p:nvPr/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50571"/>
            <a:ext cx="10515600" cy="4119563"/>
          </a:xfrm>
        </p:spPr>
        <p:txBody>
          <a:bodyPr>
            <a:normAutofit fontScale="92500"/>
          </a:bodyPr>
          <a:lstStyle/>
          <a:p>
            <a:pPr lvl="0"/>
            <a:r>
              <a:rPr lang="cs-CZ" sz="3600" dirty="0"/>
              <a:t>Odborná úroveň</a:t>
            </a:r>
          </a:p>
          <a:p>
            <a:pPr lvl="0"/>
            <a:r>
              <a:rPr lang="cs-CZ" sz="3600" dirty="0"/>
              <a:t>Rizika</a:t>
            </a:r>
          </a:p>
          <a:p>
            <a:pPr lvl="0"/>
            <a:r>
              <a:rPr lang="cs-CZ" sz="3600" dirty="0"/>
              <a:t>Vlastnosti a schopnosti Zástupce zhotovitele</a:t>
            </a:r>
          </a:p>
          <a:p>
            <a:r>
              <a:rPr lang="cs-CZ" sz="3600" dirty="0"/>
              <a:t>Nabídková cena</a:t>
            </a:r>
          </a:p>
          <a:p>
            <a:pPr marL="0" indent="0">
              <a:buNone/>
            </a:pPr>
            <a:r>
              <a:rPr lang="cs-CZ" sz="3600" dirty="0"/>
              <a:t>-----------------------------------------------------</a:t>
            </a:r>
          </a:p>
          <a:p>
            <a:r>
              <a:rPr lang="cs-CZ" sz="3600" dirty="0"/>
              <a:t>3D model v nativním datovém formátu (DSPS jako tiskový výstup) + nástroj pro prohlížení modelu (případně CAFM)??</a:t>
            </a:r>
          </a:p>
          <a:p>
            <a:endParaRPr lang="cs-CZ" sz="3600" dirty="0"/>
          </a:p>
          <a:p>
            <a:pPr lvl="0"/>
            <a:endParaRPr lang="cs-CZ" sz="3200" dirty="0"/>
          </a:p>
          <a:p>
            <a:pPr lvl="0"/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3586087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Zástupný obsah 3">
            <a:extLst>
              <a:ext uri="{FF2B5EF4-FFF2-40B4-BE49-F238E27FC236}">
                <a16:creationId xmlns:a16="http://schemas.microsoft.com/office/drawing/2014/main" id="{37ED960E-4240-43C8-A451-47106B927466}"/>
              </a:ext>
            </a:extLst>
          </p:cNvPr>
          <p:cNvGraphicFramePr>
            <a:graphicFrameLocks/>
          </p:cNvGraphicFramePr>
          <p:nvPr/>
        </p:nvGraphicFramePr>
        <p:xfrm>
          <a:off x="418641" y="484742"/>
          <a:ext cx="11259239" cy="59491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02B9297-8210-433C-8EE6-4A2A1164F3B8}"/>
              </a:ext>
            </a:extLst>
          </p:cNvPr>
          <p:cNvGraphicFramePr/>
          <p:nvPr/>
        </p:nvGraphicFramePr>
        <p:xfrm>
          <a:off x="1315233" y="484742"/>
          <a:ext cx="6350696" cy="1181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41921631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C45065B-F7F7-43B3-8506-13373879C734}"/>
              </a:ext>
            </a:extLst>
          </p:cNvPr>
          <p:cNvGraphicFramePr/>
          <p:nvPr/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50571"/>
            <a:ext cx="10515600" cy="4119563"/>
          </a:xfrm>
        </p:spPr>
        <p:txBody>
          <a:bodyPr>
            <a:normAutofit lnSpcReduction="10000"/>
          </a:bodyPr>
          <a:lstStyle/>
          <a:p>
            <a:pPr marL="342900" lvl="0" indent="-342900">
              <a:lnSpc>
                <a:spcPct val="100000"/>
              </a:lnSpc>
              <a:spcBef>
                <a:spcPct val="20000"/>
              </a:spcBef>
            </a:pPr>
            <a:endParaRPr lang="cs-CZ" sz="1800" dirty="0">
              <a:solidFill>
                <a:prstClr val="black"/>
              </a:solidFill>
            </a:endParaRP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</a:pPr>
            <a:r>
              <a:rPr lang="cs-CZ" sz="4100" dirty="0">
                <a:solidFill>
                  <a:prstClr val="black"/>
                </a:solidFill>
              </a:rPr>
              <a:t>Tvrzení o odborné úrovni dodavatele</a:t>
            </a:r>
          </a:p>
          <a:p>
            <a:pPr marL="742950" lvl="1" indent="-285750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cs-CZ" sz="3300" dirty="0">
                <a:solidFill>
                  <a:prstClr val="black"/>
                </a:solidFill>
              </a:rPr>
              <a:t>přínosné pro naplnění </a:t>
            </a:r>
            <a:r>
              <a:rPr lang="cs-CZ" sz="3300" b="1" dirty="0">
                <a:solidFill>
                  <a:prstClr val="black"/>
                </a:solidFill>
              </a:rPr>
              <a:t>účelu VZ</a:t>
            </a:r>
          </a:p>
          <a:p>
            <a:pPr marL="742950" lvl="1" indent="-285750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cs-CZ" sz="3300" b="1" dirty="0">
                <a:solidFill>
                  <a:prstClr val="black"/>
                </a:solidFill>
              </a:rPr>
              <a:t>hodnocen efekt tvrzení na naplnění účelu VZ</a:t>
            </a:r>
          </a:p>
          <a:p>
            <a:pPr marL="742950" lvl="1" indent="-285750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cs-CZ" sz="3300" dirty="0">
                <a:solidFill>
                  <a:prstClr val="black"/>
                </a:solidFill>
              </a:rPr>
              <a:t>efekt tvrzení musí být vyjádřen </a:t>
            </a:r>
            <a:r>
              <a:rPr lang="cs-CZ" sz="3300" b="1" dirty="0">
                <a:solidFill>
                  <a:prstClr val="black"/>
                </a:solidFill>
              </a:rPr>
              <a:t>číselně</a:t>
            </a:r>
          </a:p>
          <a:p>
            <a:pPr marL="742950" lvl="1" indent="-285750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cs-CZ" sz="3300" dirty="0">
                <a:solidFill>
                  <a:prstClr val="black"/>
                </a:solidFill>
              </a:rPr>
              <a:t>efekt tvrzení </a:t>
            </a:r>
            <a:r>
              <a:rPr lang="cs-CZ" sz="3300" b="1" dirty="0">
                <a:solidFill>
                  <a:prstClr val="black"/>
                </a:solidFill>
              </a:rPr>
              <a:t>musí být reálný</a:t>
            </a:r>
            <a:r>
              <a:rPr lang="cs-CZ" sz="3300" dirty="0">
                <a:solidFill>
                  <a:prstClr val="black"/>
                </a:solidFill>
              </a:rPr>
              <a:t>, ověřený</a:t>
            </a:r>
          </a:p>
          <a:p>
            <a:pPr marL="342900" indent="-342900">
              <a:lnSpc>
                <a:spcPct val="100000"/>
              </a:lnSpc>
              <a:spcBef>
                <a:spcPct val="20000"/>
              </a:spcBef>
            </a:pPr>
            <a:r>
              <a:rPr lang="pl-PL" sz="4100" dirty="0">
                <a:solidFill>
                  <a:prstClr val="black"/>
                </a:solidFill>
              </a:rPr>
              <a:t>hodnocení - 10, 8, 6, 1</a:t>
            </a:r>
          </a:p>
          <a:p>
            <a:pPr marL="0" lvl="0" indent="0">
              <a:buNone/>
            </a:pPr>
            <a:endParaRPr lang="cs-CZ" sz="3200" dirty="0"/>
          </a:p>
          <a:p>
            <a:pPr marL="0" lvl="0" indent="0">
              <a:buNone/>
            </a:pP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7989678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C91EBF2-2B72-4B64-88A2-B1D59A83D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cs-CZ" sz="3200" dirty="0"/>
          </a:p>
          <a:p>
            <a:pPr marL="0" lvl="0" indent="0">
              <a:buNone/>
            </a:pPr>
            <a:endParaRPr lang="cs-CZ" sz="3200" dirty="0"/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BF50AAE5-12AB-4575-B3CF-7CA686A1F3A5}"/>
              </a:ext>
            </a:extLst>
          </p:cNvPr>
          <p:cNvGrpSpPr/>
          <p:nvPr/>
        </p:nvGrpSpPr>
        <p:grpSpPr>
          <a:xfrm>
            <a:off x="850309" y="362310"/>
            <a:ext cx="10515600" cy="1325563"/>
            <a:chOff x="0" y="3193"/>
            <a:chExt cx="10515600" cy="1319175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7" name="Obdélník: se zakulacenými rohy 6">
              <a:extLst>
                <a:ext uri="{FF2B5EF4-FFF2-40B4-BE49-F238E27FC236}">
                  <a16:creationId xmlns:a16="http://schemas.microsoft.com/office/drawing/2014/main" id="{18302CF9-304A-4890-9EF8-5BDDB549F276}"/>
                </a:ext>
              </a:extLst>
            </p:cNvPr>
            <p:cNvSpPr/>
            <p:nvPr/>
          </p:nvSpPr>
          <p:spPr>
            <a:xfrm>
              <a:off x="0" y="3193"/>
              <a:ext cx="10515600" cy="1319175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Obdélník: se zakulacenými rohy 4">
              <a:extLst>
                <a:ext uri="{FF2B5EF4-FFF2-40B4-BE49-F238E27FC236}">
                  <a16:creationId xmlns:a16="http://schemas.microsoft.com/office/drawing/2014/main" id="{06A2BDC1-BF05-4AB9-9768-3C759380444C}"/>
                </a:ext>
              </a:extLst>
            </p:cNvPr>
            <p:cNvSpPr txBox="1"/>
            <p:nvPr/>
          </p:nvSpPr>
          <p:spPr>
            <a:xfrm>
              <a:off x="64397" y="67590"/>
              <a:ext cx="10386806" cy="119038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marL="0" lvl="0" indent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4800" b="1" kern="1200" cap="all" dirty="0">
                  <a:latin typeface="+mn-lt"/>
                </a:rPr>
                <a:t>Dokument odborné úrovně</a:t>
              </a:r>
              <a:endParaRPr lang="en-GB" sz="4800" kern="1200" cap="all" baseline="0" noProof="0" dirty="0"/>
            </a:p>
          </p:txBody>
        </p:sp>
      </p:grpSp>
      <p:sp>
        <p:nvSpPr>
          <p:cNvPr id="12" name="Zástupný symbol pro obsah 2">
            <a:extLst>
              <a:ext uri="{FF2B5EF4-FFF2-40B4-BE49-F238E27FC236}">
                <a16:creationId xmlns:a16="http://schemas.microsoft.com/office/drawing/2014/main" id="{CA04B998-F7B3-4E1A-9A8F-5DA236DDA9D6}"/>
              </a:ext>
            </a:extLst>
          </p:cNvPr>
          <p:cNvSpPr txBox="1">
            <a:spLocks/>
          </p:cNvSpPr>
          <p:nvPr/>
        </p:nvSpPr>
        <p:spPr>
          <a:xfrm>
            <a:off x="838200" y="1782081"/>
            <a:ext cx="10515600" cy="45161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3200" dirty="0"/>
          </a:p>
          <a:p>
            <a:pPr marL="0" indent="0">
              <a:buNone/>
            </a:pPr>
            <a:r>
              <a:rPr lang="cs-CZ" sz="3200" b="1" dirty="0"/>
              <a:t>Dokument OU</a:t>
            </a:r>
            <a:r>
              <a:rPr lang="cs-CZ" sz="3200" dirty="0"/>
              <a:t>: </a:t>
            </a:r>
            <a:r>
              <a:rPr lang="sv-SE" sz="3200" dirty="0">
                <a:hlinkClick r:id="rId3"/>
              </a:rPr>
              <a:t>03_1_m4E_Odborna_uroven_Dokument</a:t>
            </a:r>
            <a:endParaRPr lang="cs-CZ" sz="3200" dirty="0"/>
          </a:p>
          <a:p>
            <a:pPr marL="0" indent="0">
              <a:buNone/>
            </a:pPr>
            <a:endParaRPr lang="cs-CZ" sz="3200" dirty="0"/>
          </a:p>
          <a:p>
            <a:pPr marL="0" indent="0">
              <a:buNone/>
            </a:pPr>
            <a:r>
              <a:rPr lang="cs-CZ" sz="3200" b="1" dirty="0"/>
              <a:t>Kontrolní list</a:t>
            </a:r>
            <a:r>
              <a:rPr lang="cs-CZ" sz="3200" dirty="0"/>
              <a:t> </a:t>
            </a:r>
            <a:r>
              <a:rPr lang="cs-CZ" sz="3200" dirty="0">
                <a:hlinkClick r:id="rId4"/>
              </a:rPr>
              <a:t>03_2_m4E_Odborna_uroven_Kontrolni_list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7318685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pl-PL" b="1" cap="all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16181"/>
          </a:xfrm>
        </p:spPr>
        <p:txBody>
          <a:bodyPr>
            <a:normAutofit/>
          </a:bodyPr>
          <a:lstStyle/>
          <a:p>
            <a:endParaRPr lang="cs-CZ" dirty="0"/>
          </a:p>
          <a:p>
            <a:r>
              <a:rPr lang="cs-CZ" dirty="0"/>
              <a:t>vazba na účel VZ – </a:t>
            </a:r>
            <a:r>
              <a:rPr lang="cs-CZ" b="1" dirty="0"/>
              <a:t>efekt vždy číslem!</a:t>
            </a:r>
          </a:p>
          <a:p>
            <a:r>
              <a:rPr lang="cs-CZ" dirty="0"/>
              <a:t>číslo efektu ověřitelné (a splnitelné!)</a:t>
            </a:r>
          </a:p>
          <a:p>
            <a:r>
              <a:rPr lang="cs-CZ" dirty="0"/>
              <a:t>doložit </a:t>
            </a:r>
            <a:r>
              <a:rPr lang="cs-CZ" b="1" dirty="0"/>
              <a:t>reálnost</a:t>
            </a:r>
            <a:r>
              <a:rPr lang="cs-CZ" dirty="0"/>
              <a:t> efektu tvrzení (předchozí reference, zkušenosti osoby, jinak)</a:t>
            </a:r>
          </a:p>
          <a:p>
            <a:r>
              <a:rPr lang="cs-CZ" dirty="0"/>
              <a:t>dokument Odborné úrovně </a:t>
            </a:r>
            <a:r>
              <a:rPr lang="cs-CZ" b="1" dirty="0"/>
              <a:t>nemusí být předložen </a:t>
            </a:r>
            <a:r>
              <a:rPr lang="cs-CZ" dirty="0"/>
              <a:t>(neutrální skóre)</a:t>
            </a:r>
          </a:p>
        </p:txBody>
      </p:sp>
      <p:grpSp>
        <p:nvGrpSpPr>
          <p:cNvPr id="5" name="Skupina 4">
            <a:extLst>
              <a:ext uri="{FF2B5EF4-FFF2-40B4-BE49-F238E27FC236}">
                <a16:creationId xmlns:a16="http://schemas.microsoft.com/office/drawing/2014/main" id="{C2BDEE94-1ABE-4588-9119-956B3C5665CA}"/>
              </a:ext>
            </a:extLst>
          </p:cNvPr>
          <p:cNvGrpSpPr/>
          <p:nvPr/>
        </p:nvGrpSpPr>
        <p:grpSpPr>
          <a:xfrm>
            <a:off x="838200" y="365125"/>
            <a:ext cx="10515600" cy="1604514"/>
            <a:chOff x="0" y="3193"/>
            <a:chExt cx="10515600" cy="1319175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6" name="Obdélník: se zakulacenými rohy 5">
              <a:extLst>
                <a:ext uri="{FF2B5EF4-FFF2-40B4-BE49-F238E27FC236}">
                  <a16:creationId xmlns:a16="http://schemas.microsoft.com/office/drawing/2014/main" id="{FC71B246-1068-4D5B-B5B4-B191DAEC32D7}"/>
                </a:ext>
              </a:extLst>
            </p:cNvPr>
            <p:cNvSpPr/>
            <p:nvPr/>
          </p:nvSpPr>
          <p:spPr>
            <a:xfrm>
              <a:off x="0" y="3193"/>
              <a:ext cx="10515600" cy="1319175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Obdélník: se zakulacenými rohy 4">
              <a:extLst>
                <a:ext uri="{FF2B5EF4-FFF2-40B4-BE49-F238E27FC236}">
                  <a16:creationId xmlns:a16="http://schemas.microsoft.com/office/drawing/2014/main" id="{C2475BA6-CC85-40E9-9193-FD49D23580DF}"/>
                </a:ext>
              </a:extLst>
            </p:cNvPr>
            <p:cNvSpPr txBox="1"/>
            <p:nvPr/>
          </p:nvSpPr>
          <p:spPr>
            <a:xfrm>
              <a:off x="64397" y="67590"/>
              <a:ext cx="10386806" cy="119038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marL="0" lvl="0" indent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4800" b="1" cap="all" dirty="0"/>
                <a:t>ODBORNÁ ÚROVEŇ – NA CO SI DÁT POZOR</a:t>
              </a:r>
              <a:endParaRPr lang="en-GB" sz="4800" kern="1200" cap="all" baseline="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3149707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1373030-5240-48E3-BEA9-138B76C627BE}"/>
              </a:ext>
            </a:extLst>
          </p:cNvPr>
          <p:cNvGraphicFramePr/>
          <p:nvPr/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782081"/>
            <a:ext cx="10515600" cy="4516181"/>
          </a:xfrm>
        </p:spPr>
        <p:txBody>
          <a:bodyPr>
            <a:normAutofit lnSpcReduction="10000"/>
          </a:bodyPr>
          <a:lstStyle/>
          <a:p>
            <a:r>
              <a:rPr lang="cs-CZ" sz="3200" b="1" dirty="0"/>
              <a:t>rizika</a:t>
            </a:r>
          </a:p>
          <a:p>
            <a:pPr lvl="1">
              <a:buFont typeface="Calibri" panose="020F0502020204030204" pitchFamily="34" charset="0"/>
              <a:buChar char="-"/>
            </a:pPr>
            <a:r>
              <a:rPr lang="cs-CZ" sz="2800" dirty="0"/>
              <a:t>mohou ztížit nebo ohrozit </a:t>
            </a:r>
            <a:r>
              <a:rPr lang="cs-CZ" sz="2800" b="1" dirty="0"/>
              <a:t>naplnění účelu VZ</a:t>
            </a:r>
          </a:p>
          <a:p>
            <a:pPr lvl="1">
              <a:buFont typeface="Calibri" panose="020F0502020204030204" pitchFamily="34" charset="0"/>
              <a:buChar char="-"/>
            </a:pPr>
            <a:r>
              <a:rPr lang="cs-CZ" sz="2800" dirty="0"/>
              <a:t>na straně </a:t>
            </a:r>
            <a:r>
              <a:rPr lang="cs-CZ" sz="2800" b="1" dirty="0"/>
              <a:t>zadavatele</a:t>
            </a:r>
          </a:p>
          <a:p>
            <a:pPr lvl="1">
              <a:buFont typeface="Calibri" panose="020F0502020204030204" pitchFamily="34" charset="0"/>
              <a:buChar char="-"/>
            </a:pPr>
            <a:r>
              <a:rPr lang="cs-CZ" sz="2800" b="1" dirty="0"/>
              <a:t>pravděpodobná</a:t>
            </a:r>
            <a:r>
              <a:rPr lang="cs-CZ" sz="2800" dirty="0"/>
              <a:t> a </a:t>
            </a:r>
            <a:r>
              <a:rPr lang="cs-CZ" sz="2800" b="1" dirty="0"/>
              <a:t>významná</a:t>
            </a:r>
            <a:r>
              <a:rPr lang="cs-CZ" sz="2800" dirty="0"/>
              <a:t> (z hlediska finančního)</a:t>
            </a:r>
          </a:p>
          <a:p>
            <a:pPr>
              <a:lnSpc>
                <a:spcPct val="110000"/>
              </a:lnSpc>
            </a:pPr>
            <a:r>
              <a:rPr lang="cs-CZ" sz="3200" b="1" dirty="0"/>
              <a:t>opatření</a:t>
            </a:r>
          </a:p>
          <a:p>
            <a:pPr lvl="1">
              <a:buFont typeface="Calibri" panose="020F0502020204030204" pitchFamily="34" charset="0"/>
              <a:buChar char="-"/>
            </a:pPr>
            <a:r>
              <a:rPr lang="cs-CZ" sz="2800" dirty="0"/>
              <a:t>minimalizace vzniku či negativního dopadu rizika</a:t>
            </a:r>
          </a:p>
          <a:p>
            <a:pPr lvl="1">
              <a:buFont typeface="Calibri" panose="020F0502020204030204" pitchFamily="34" charset="0"/>
              <a:buChar char="-"/>
            </a:pPr>
            <a:r>
              <a:rPr lang="cs-CZ" sz="2800" b="1" dirty="0"/>
              <a:t>hodnocen efekt opatření</a:t>
            </a:r>
            <a:r>
              <a:rPr lang="cs-CZ" sz="2800" dirty="0"/>
              <a:t>= </a:t>
            </a:r>
            <a:r>
              <a:rPr lang="cs-CZ" sz="2800" b="1" dirty="0"/>
              <a:t>snížení nákladů či pravděpodobnosti</a:t>
            </a:r>
            <a:r>
              <a:rPr lang="cs-CZ" sz="2800" dirty="0"/>
              <a:t> rizika</a:t>
            </a:r>
            <a:endParaRPr lang="cs-CZ" sz="2800" b="1" dirty="0"/>
          </a:p>
          <a:p>
            <a:pPr lvl="1">
              <a:buFont typeface="Calibri" panose="020F0502020204030204" pitchFamily="34" charset="0"/>
              <a:buChar char="-"/>
            </a:pPr>
            <a:r>
              <a:rPr lang="cs-CZ" sz="2800" dirty="0"/>
              <a:t>efekt opatření je </a:t>
            </a:r>
            <a:r>
              <a:rPr lang="cs-CZ" sz="2800" b="1" dirty="0"/>
              <a:t>reálný</a:t>
            </a:r>
            <a:r>
              <a:rPr lang="cs-CZ" sz="2800" dirty="0"/>
              <a:t>, ověřený</a:t>
            </a:r>
          </a:p>
          <a:p>
            <a:pPr lvl="1">
              <a:buFont typeface="Calibri" panose="020F0502020204030204" pitchFamily="34" charset="0"/>
              <a:buChar char="-"/>
            </a:pPr>
            <a:r>
              <a:rPr lang="cs-CZ" sz="2800" dirty="0"/>
              <a:t>náklady na opatření </a:t>
            </a:r>
            <a:r>
              <a:rPr lang="cs-CZ" sz="2800" b="1" dirty="0"/>
              <a:t>nejsou součástí Nabídkové ceny</a:t>
            </a:r>
          </a:p>
          <a:p>
            <a:pPr marL="0" indent="0">
              <a:buNone/>
            </a:pP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0815248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>
            <a:extLst>
              <a:ext uri="{FF2B5EF4-FFF2-40B4-BE49-F238E27FC236}">
                <a16:creationId xmlns:a16="http://schemas.microsoft.com/office/drawing/2014/main" id="{13355BE7-CB3A-4FF9-A339-67C0004A25E6}"/>
              </a:ext>
            </a:extLst>
          </p:cNvPr>
          <p:cNvGrpSpPr/>
          <p:nvPr/>
        </p:nvGrpSpPr>
        <p:grpSpPr>
          <a:xfrm>
            <a:off x="850309" y="362310"/>
            <a:ext cx="10515600" cy="1325563"/>
            <a:chOff x="0" y="3193"/>
            <a:chExt cx="10515600" cy="1319175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4" name="Obdélník: se zakulacenými rohy 3">
              <a:extLst>
                <a:ext uri="{FF2B5EF4-FFF2-40B4-BE49-F238E27FC236}">
                  <a16:creationId xmlns:a16="http://schemas.microsoft.com/office/drawing/2014/main" id="{EB405E40-64C1-4ABA-8355-C90EC0846256}"/>
                </a:ext>
              </a:extLst>
            </p:cNvPr>
            <p:cNvSpPr/>
            <p:nvPr/>
          </p:nvSpPr>
          <p:spPr>
            <a:xfrm>
              <a:off x="0" y="3193"/>
              <a:ext cx="10515600" cy="1319175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Obdélník: se zakulacenými rohy 4">
              <a:extLst>
                <a:ext uri="{FF2B5EF4-FFF2-40B4-BE49-F238E27FC236}">
                  <a16:creationId xmlns:a16="http://schemas.microsoft.com/office/drawing/2014/main" id="{85F185B8-0DC6-4547-A89B-860C42F53FE5}"/>
                </a:ext>
              </a:extLst>
            </p:cNvPr>
            <p:cNvSpPr txBox="1"/>
            <p:nvPr/>
          </p:nvSpPr>
          <p:spPr>
            <a:xfrm>
              <a:off x="64397" y="67590"/>
              <a:ext cx="10386806" cy="119038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marL="0" lvl="0" indent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4800" b="1" kern="1200" cap="all" dirty="0">
                  <a:latin typeface="+mn-lt"/>
                </a:rPr>
                <a:t>Dokument rizik</a:t>
              </a:r>
              <a:endParaRPr lang="en-GB" sz="4800" kern="1200" cap="all" baseline="0" noProof="0" dirty="0"/>
            </a:p>
          </p:txBody>
        </p:sp>
      </p:grpSp>
      <p:sp>
        <p:nvSpPr>
          <p:cNvPr id="6" name="Zástupný symbol pro obsah 2">
            <a:extLst>
              <a:ext uri="{FF2B5EF4-FFF2-40B4-BE49-F238E27FC236}">
                <a16:creationId xmlns:a16="http://schemas.microsoft.com/office/drawing/2014/main" id="{FF94A797-64F8-44FE-9779-C7300ED1F356}"/>
              </a:ext>
            </a:extLst>
          </p:cNvPr>
          <p:cNvSpPr txBox="1">
            <a:spLocks/>
          </p:cNvSpPr>
          <p:nvPr/>
        </p:nvSpPr>
        <p:spPr>
          <a:xfrm>
            <a:off x="838200" y="1782081"/>
            <a:ext cx="10515600" cy="45161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3200" dirty="0"/>
          </a:p>
          <a:p>
            <a:pPr marL="0" indent="0">
              <a:buNone/>
            </a:pPr>
            <a:r>
              <a:rPr lang="cs-CZ" sz="3200" b="1" dirty="0"/>
              <a:t>Dokument</a:t>
            </a:r>
            <a:r>
              <a:rPr lang="cs-CZ" sz="3200" dirty="0"/>
              <a:t>: </a:t>
            </a:r>
            <a:r>
              <a:rPr lang="cs-CZ" sz="3200" dirty="0">
                <a:hlinkClick r:id="rId2"/>
              </a:rPr>
              <a:t>04_1a_m4E_Rizika_2.0_Dokument</a:t>
            </a:r>
            <a:endParaRPr lang="cs-CZ" sz="3200" dirty="0"/>
          </a:p>
          <a:p>
            <a:pPr marL="0" indent="0">
              <a:buNone/>
            </a:pPr>
            <a:r>
              <a:rPr lang="cs-CZ" sz="3200" b="1" dirty="0"/>
              <a:t>Kontrolní list </a:t>
            </a:r>
            <a:r>
              <a:rPr lang="pl-PL" sz="3200" dirty="0">
                <a:hlinkClick r:id="rId3"/>
              </a:rPr>
              <a:t>04_2a_m4E_Rizika_2.0_Kontrolni-list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9872164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cs-CZ" b="1" cap="all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16181"/>
          </a:xfrm>
        </p:spPr>
        <p:txBody>
          <a:bodyPr>
            <a:normAutofit fontScale="92500" lnSpcReduction="10000"/>
          </a:bodyPr>
          <a:lstStyle/>
          <a:p>
            <a:r>
              <a:rPr lang="cs-CZ" b="1" dirty="0"/>
              <a:t>rizika</a:t>
            </a:r>
          </a:p>
          <a:p>
            <a:pPr lvl="1">
              <a:buFont typeface="Calibri" panose="020F0502020204030204" pitchFamily="34" charset="0"/>
              <a:buChar char="-"/>
            </a:pPr>
            <a:r>
              <a:rPr lang="cs-CZ" dirty="0"/>
              <a:t>dostatečně konkrétní</a:t>
            </a:r>
          </a:p>
          <a:p>
            <a:pPr lvl="1">
              <a:buFont typeface="Calibri" panose="020F0502020204030204" pitchFamily="34" charset="0"/>
              <a:buChar char="-"/>
            </a:pPr>
            <a:r>
              <a:rPr lang="cs-CZ" dirty="0"/>
              <a:t>jen ta na straně </a:t>
            </a:r>
            <a:r>
              <a:rPr lang="cs-CZ" b="1" dirty="0"/>
              <a:t>zadavatele</a:t>
            </a:r>
          </a:p>
          <a:p>
            <a:pPr lvl="1">
              <a:buFont typeface="Calibri" panose="020F0502020204030204" pitchFamily="34" charset="0"/>
              <a:buChar char="-"/>
            </a:pPr>
            <a:r>
              <a:rPr lang="cs-CZ" b="1" dirty="0"/>
              <a:t>pravděpodobná</a:t>
            </a:r>
            <a:r>
              <a:rPr lang="cs-CZ" dirty="0"/>
              <a:t> (způsob stanovení pravděpodobnosti na dodavateli – musí být schopen obhájit)</a:t>
            </a:r>
          </a:p>
          <a:p>
            <a:pPr lvl="1">
              <a:buFont typeface="Calibri" panose="020F0502020204030204" pitchFamily="34" charset="0"/>
              <a:buChar char="-"/>
            </a:pPr>
            <a:r>
              <a:rPr lang="cs-CZ" b="1" dirty="0"/>
              <a:t>významná</a:t>
            </a:r>
            <a:r>
              <a:rPr lang="cs-CZ" dirty="0"/>
              <a:t> (způsob stanovení významnosti na dodavateli – musí být schopen obhájit)</a:t>
            </a:r>
          </a:p>
          <a:p>
            <a:pPr lvl="1">
              <a:buFont typeface="Calibri" panose="020F0502020204030204" pitchFamily="34" charset="0"/>
              <a:buChar char="-"/>
            </a:pPr>
            <a:r>
              <a:rPr lang="cs-CZ" dirty="0"/>
              <a:t>dokument Rizik nemusí být předložen </a:t>
            </a:r>
          </a:p>
          <a:p>
            <a:r>
              <a:rPr lang="cs-CZ" b="1" dirty="0"/>
              <a:t>opatření</a:t>
            </a:r>
          </a:p>
          <a:p>
            <a:pPr lvl="1">
              <a:buFont typeface="Calibri" panose="020F0502020204030204" pitchFamily="34" charset="0"/>
              <a:buChar char="-"/>
            </a:pPr>
            <a:r>
              <a:rPr lang="cs-CZ" dirty="0"/>
              <a:t>dostatečně konkrétní</a:t>
            </a:r>
          </a:p>
          <a:p>
            <a:pPr lvl="1">
              <a:buFont typeface="Calibri" panose="020F0502020204030204" pitchFamily="34" charset="0"/>
              <a:buChar char="-"/>
            </a:pPr>
            <a:r>
              <a:rPr lang="cs-CZ" dirty="0"/>
              <a:t>realizovatelné dodavatelem</a:t>
            </a:r>
          </a:p>
          <a:p>
            <a:pPr lvl="1">
              <a:buFont typeface="Calibri" panose="020F0502020204030204" pitchFamily="34" charset="0"/>
              <a:buChar char="-"/>
            </a:pPr>
            <a:r>
              <a:rPr lang="cs-CZ" b="1" dirty="0"/>
              <a:t>efekt opatření </a:t>
            </a:r>
            <a:r>
              <a:rPr lang="cs-CZ" dirty="0"/>
              <a:t>- způsob stanovení na dodavateli (obhajitelnost, splnitelnost...)</a:t>
            </a:r>
            <a:endParaRPr lang="cs-CZ" b="1" dirty="0"/>
          </a:p>
          <a:p>
            <a:pPr lvl="1">
              <a:buFont typeface="Calibri" panose="020F0502020204030204" pitchFamily="34" charset="0"/>
              <a:buChar char="-"/>
            </a:pPr>
            <a:r>
              <a:rPr lang="cs-CZ" dirty="0"/>
              <a:t>efekt opatření je </a:t>
            </a:r>
            <a:r>
              <a:rPr lang="cs-CZ" b="1" dirty="0"/>
              <a:t>reálný</a:t>
            </a:r>
            <a:r>
              <a:rPr lang="cs-CZ" dirty="0"/>
              <a:t>, ověřený</a:t>
            </a:r>
          </a:p>
        </p:txBody>
      </p:sp>
      <p:grpSp>
        <p:nvGrpSpPr>
          <p:cNvPr id="5" name="Skupina 4">
            <a:extLst>
              <a:ext uri="{FF2B5EF4-FFF2-40B4-BE49-F238E27FC236}">
                <a16:creationId xmlns:a16="http://schemas.microsoft.com/office/drawing/2014/main" id="{E0D60404-50DD-4010-A3B1-B79350DC76B1}"/>
              </a:ext>
            </a:extLst>
          </p:cNvPr>
          <p:cNvGrpSpPr/>
          <p:nvPr/>
        </p:nvGrpSpPr>
        <p:grpSpPr>
          <a:xfrm>
            <a:off x="838200" y="371513"/>
            <a:ext cx="10515600" cy="1319175"/>
            <a:chOff x="0" y="3193"/>
            <a:chExt cx="10515600" cy="1319175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6" name="Obdélník: se zakulacenými rohy 5">
              <a:extLst>
                <a:ext uri="{FF2B5EF4-FFF2-40B4-BE49-F238E27FC236}">
                  <a16:creationId xmlns:a16="http://schemas.microsoft.com/office/drawing/2014/main" id="{B3E8C76A-04CE-4EC8-88B6-B42FC235B030}"/>
                </a:ext>
              </a:extLst>
            </p:cNvPr>
            <p:cNvSpPr/>
            <p:nvPr/>
          </p:nvSpPr>
          <p:spPr>
            <a:xfrm>
              <a:off x="0" y="3193"/>
              <a:ext cx="10515600" cy="1319175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Obdélník: se zakulacenými rohy 4">
              <a:extLst>
                <a:ext uri="{FF2B5EF4-FFF2-40B4-BE49-F238E27FC236}">
                  <a16:creationId xmlns:a16="http://schemas.microsoft.com/office/drawing/2014/main" id="{400DA555-06FD-4641-8F33-163F382E1DE6}"/>
                </a:ext>
              </a:extLst>
            </p:cNvPr>
            <p:cNvSpPr txBox="1"/>
            <p:nvPr/>
          </p:nvSpPr>
          <p:spPr>
            <a:xfrm>
              <a:off x="64397" y="67590"/>
              <a:ext cx="10386806" cy="119038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marL="0" lvl="0" indent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4800" b="1" kern="1200" cap="all" dirty="0">
                  <a:latin typeface="+mn-lt"/>
                </a:rPr>
                <a:t>RIZIKA – NA CO SI DÁT POZOR</a:t>
              </a:r>
              <a:endParaRPr lang="en-GB" sz="4800" kern="1200" cap="all" baseline="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8636070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C3C0586F-CDCD-4B56-A5EF-3B453410A3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06470002"/>
              </p:ext>
            </p:extLst>
          </p:nvPr>
        </p:nvGraphicFramePr>
        <p:xfrm>
          <a:off x="838200" y="277442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16181"/>
          </a:xfrm>
        </p:spPr>
        <p:txBody>
          <a:bodyPr>
            <a:normAutofit/>
          </a:bodyPr>
          <a:lstStyle/>
          <a:p>
            <a:endParaRPr lang="cs-CZ" b="1" dirty="0"/>
          </a:p>
          <a:p>
            <a:r>
              <a:rPr lang="cs-CZ" dirty="0"/>
              <a:t>zjišťovány prostřednictvím </a:t>
            </a:r>
            <a:r>
              <a:rPr lang="cs-CZ" b="1" dirty="0"/>
              <a:t>pohovoru</a:t>
            </a:r>
            <a:r>
              <a:rPr lang="cs-CZ" dirty="0"/>
              <a:t> </a:t>
            </a:r>
          </a:p>
          <a:p>
            <a:r>
              <a:rPr lang="cs-CZ" dirty="0"/>
              <a:t>projektový manažer = ta osoba, která </a:t>
            </a:r>
            <a:r>
              <a:rPr lang="cs-CZ" b="1" dirty="0"/>
              <a:t>povede realizaci VZ</a:t>
            </a:r>
          </a:p>
          <a:p>
            <a:r>
              <a:rPr lang="cs-CZ" dirty="0"/>
              <a:t>v ZD předem uvedeny </a:t>
            </a:r>
            <a:r>
              <a:rPr lang="cs-CZ" b="1" dirty="0"/>
              <a:t>okruhy</a:t>
            </a:r>
            <a:r>
              <a:rPr lang="cs-CZ" dirty="0"/>
              <a:t> otázek</a:t>
            </a:r>
          </a:p>
          <a:p>
            <a:r>
              <a:rPr lang="cs-CZ" dirty="0"/>
              <a:t>pro všechny </a:t>
            </a:r>
            <a:r>
              <a:rPr lang="cs-CZ" b="1" dirty="0"/>
              <a:t>stejné otázky</a:t>
            </a:r>
          </a:p>
          <a:p>
            <a:r>
              <a:rPr lang="cs-CZ" dirty="0"/>
              <a:t>cca </a:t>
            </a:r>
            <a:r>
              <a:rPr lang="cs-CZ" b="1" dirty="0"/>
              <a:t>20 minut</a:t>
            </a:r>
          </a:p>
          <a:p>
            <a:r>
              <a:rPr lang="cs-CZ" dirty="0"/>
              <a:t>audiovizuální </a:t>
            </a:r>
            <a:r>
              <a:rPr lang="cs-CZ" b="1" dirty="0"/>
              <a:t>záznam</a:t>
            </a:r>
          </a:p>
          <a:p>
            <a:r>
              <a:rPr lang="cs-CZ" dirty="0"/>
              <a:t>hodnocení – 10, 5, 1 / každá vlastnost či schopnost</a:t>
            </a:r>
          </a:p>
          <a:p>
            <a:pPr marL="0" indent="0" algn="just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2374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A0C540C-BAD0-4EE8-ACA8-D4059D003D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7218613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A77B7978-FFD7-4102-8CDF-E7187EEB0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4762"/>
            <a:ext cx="10515600" cy="432465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8960854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C3C0586F-CDCD-4B56-A5EF-3B453410A328}"/>
              </a:ext>
            </a:extLst>
          </p:cNvPr>
          <p:cNvGraphicFramePr/>
          <p:nvPr/>
        </p:nvGraphicFramePr>
        <p:xfrm>
          <a:off x="838200" y="277442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16181"/>
          </a:xfrm>
        </p:spPr>
        <p:txBody>
          <a:bodyPr>
            <a:normAutofit fontScale="92500" lnSpcReduction="10000"/>
          </a:bodyPr>
          <a:lstStyle/>
          <a:p>
            <a:pPr algn="just">
              <a:buFontTx/>
              <a:buChar char="-"/>
            </a:pPr>
            <a:r>
              <a:rPr lang="cs-CZ" b="1" dirty="0"/>
              <a:t>motivace Projektového manažera </a:t>
            </a:r>
            <a:r>
              <a:rPr lang="cs-CZ" dirty="0"/>
              <a:t>ve vztahu k předmětu Veřejné zakázky, jeho vytíženost a povinnosti ve vztahu k příp. dalším zakázkám po dobu plnění Veřejné zakázky;</a:t>
            </a:r>
          </a:p>
          <a:p>
            <a:pPr algn="just">
              <a:buFontTx/>
              <a:buChar char="-"/>
            </a:pPr>
            <a:r>
              <a:rPr lang="cs-CZ" b="1" dirty="0"/>
              <a:t>kontrola a hodnocení včasnosti a kvality </a:t>
            </a:r>
            <a:r>
              <a:rPr lang="cs-CZ" dirty="0"/>
              <a:t>plnění Veřejné zakázky Projektovým manažerem;</a:t>
            </a:r>
          </a:p>
          <a:p>
            <a:pPr algn="just">
              <a:buFontTx/>
              <a:buChar char="-"/>
            </a:pPr>
            <a:r>
              <a:rPr lang="cs-CZ" b="1" dirty="0"/>
              <a:t>vnímání osobní odpovědnosti Projektového manažera </a:t>
            </a:r>
            <a:r>
              <a:rPr lang="cs-CZ" dirty="0"/>
              <a:t>za plnění Veřejné zakázky dodavatelem a jeho schopnost plnění ovlivnit;</a:t>
            </a:r>
          </a:p>
          <a:p>
            <a:pPr algn="just">
              <a:buFontTx/>
              <a:buChar char="-"/>
            </a:pPr>
            <a:r>
              <a:rPr lang="cs-CZ" b="1" dirty="0"/>
              <a:t>rizika Veřejné zakázky </a:t>
            </a:r>
            <a:r>
              <a:rPr lang="cs-CZ" dirty="0"/>
              <a:t>uvedená dodavatelem;</a:t>
            </a:r>
          </a:p>
          <a:p>
            <a:pPr algn="just">
              <a:buFontTx/>
              <a:buChar char="-"/>
            </a:pPr>
            <a:r>
              <a:rPr lang="cs-CZ" b="1" dirty="0"/>
              <a:t>specifika Veřejné zakázky </a:t>
            </a:r>
            <a:r>
              <a:rPr lang="cs-CZ" dirty="0"/>
              <a:t>vnímaná Projektovým manažerem, na která je třeba se zaměřit;</a:t>
            </a:r>
          </a:p>
          <a:p>
            <a:pPr algn="just">
              <a:buFontTx/>
              <a:buChar char="-"/>
            </a:pPr>
            <a:r>
              <a:rPr lang="cs-CZ" b="1" dirty="0"/>
              <a:t>dodavatelský řetězec</a:t>
            </a:r>
            <a:r>
              <a:rPr lang="cs-CZ" dirty="0"/>
              <a:t>, který lze předpokládat při plnění Veřejné zakázky</a:t>
            </a:r>
          </a:p>
        </p:txBody>
      </p:sp>
    </p:spTree>
    <p:extLst>
      <p:ext uri="{BB962C8B-B14F-4D97-AF65-F5344CB8AC3E}">
        <p14:creationId xmlns:p14="http://schemas.microsoft.com/office/powerpoint/2010/main" val="12775461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cs-CZ" sz="3600" b="1" cap="all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990066"/>
            <a:ext cx="10515600" cy="3351739"/>
          </a:xfrm>
        </p:spPr>
        <p:txBody>
          <a:bodyPr>
            <a:normAutofit/>
          </a:bodyPr>
          <a:lstStyle/>
          <a:p>
            <a:endParaRPr lang="cs-CZ" dirty="0"/>
          </a:p>
          <a:p>
            <a:pPr fontAlgn="base"/>
            <a:r>
              <a:rPr lang="cs-CZ" sz="3200" dirty="0"/>
              <a:t>výběr správné osoby pro realizaci - skutečně </a:t>
            </a:r>
            <a:r>
              <a:rPr lang="cs-CZ" sz="3200" b="1" dirty="0"/>
              <a:t>kompetentní člověk </a:t>
            </a:r>
            <a:r>
              <a:rPr lang="en-US" sz="3200" dirty="0"/>
              <a:t>​</a:t>
            </a:r>
          </a:p>
          <a:p>
            <a:pPr fontAlgn="base"/>
            <a:r>
              <a:rPr lang="cs-CZ" sz="3200" dirty="0"/>
              <a:t>nastudovat ZD a připravit se... (popsán jak postup, tak jaké vlastnosti a schopnosti, které jsou očekávány)</a:t>
            </a:r>
            <a:r>
              <a:rPr lang="en-US" sz="3200" dirty="0"/>
              <a:t>​</a:t>
            </a:r>
          </a:p>
          <a:p>
            <a:pPr marL="0" indent="0" algn="just">
              <a:buNone/>
            </a:pPr>
            <a:endParaRPr lang="cs-CZ" dirty="0"/>
          </a:p>
        </p:txBody>
      </p:sp>
      <p:grpSp>
        <p:nvGrpSpPr>
          <p:cNvPr id="5" name="Skupina 4">
            <a:extLst>
              <a:ext uri="{FF2B5EF4-FFF2-40B4-BE49-F238E27FC236}">
                <a16:creationId xmlns:a16="http://schemas.microsoft.com/office/drawing/2014/main" id="{7BC89357-DE87-4556-9FBC-808E348FF5F8}"/>
              </a:ext>
            </a:extLst>
          </p:cNvPr>
          <p:cNvGrpSpPr/>
          <p:nvPr/>
        </p:nvGrpSpPr>
        <p:grpSpPr>
          <a:xfrm>
            <a:off x="838200" y="365125"/>
            <a:ext cx="10515600" cy="2502766"/>
            <a:chOff x="0" y="3193"/>
            <a:chExt cx="10515600" cy="1319175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6" name="Obdélník: se zakulacenými rohy 5">
              <a:extLst>
                <a:ext uri="{FF2B5EF4-FFF2-40B4-BE49-F238E27FC236}">
                  <a16:creationId xmlns:a16="http://schemas.microsoft.com/office/drawing/2014/main" id="{C855077A-D5FD-4EB4-886F-B6DA8D1CDDB6}"/>
                </a:ext>
              </a:extLst>
            </p:cNvPr>
            <p:cNvSpPr/>
            <p:nvPr/>
          </p:nvSpPr>
          <p:spPr>
            <a:xfrm>
              <a:off x="0" y="3193"/>
              <a:ext cx="10515600" cy="1319175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Obdélník: se zakulacenými rohy 4">
              <a:extLst>
                <a:ext uri="{FF2B5EF4-FFF2-40B4-BE49-F238E27FC236}">
                  <a16:creationId xmlns:a16="http://schemas.microsoft.com/office/drawing/2014/main" id="{804F9505-349A-43F3-BF62-A4D85581C3F2}"/>
                </a:ext>
              </a:extLst>
            </p:cNvPr>
            <p:cNvSpPr txBox="1"/>
            <p:nvPr/>
          </p:nvSpPr>
          <p:spPr>
            <a:xfrm>
              <a:off x="64397" y="67590"/>
              <a:ext cx="10386806" cy="119038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4800" b="1" cap="all" dirty="0"/>
                <a:t>Vlastnosti a schopnosti Zástupce zhotovitele</a:t>
              </a:r>
              <a:endParaRPr lang="cs-CZ" sz="4800" cap="all" dirty="0"/>
            </a:p>
            <a:p>
              <a:pPr marL="0" lvl="0" indent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4800" b="1" cap="all" dirty="0"/>
                <a:t>na co si dát pozor</a:t>
              </a:r>
              <a:endParaRPr lang="en-GB" sz="4800" kern="1200" cap="all" baseline="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5512232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60844922-DEEA-49D3-B874-ABF61D94D61D}"/>
              </a:ext>
            </a:extLst>
          </p:cNvPr>
          <p:cNvGraphicFramePr/>
          <p:nvPr/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6333635-ACC5-47C2-B6C3-1FFAA33FDC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cs-CZ" b="1" dirty="0"/>
          </a:p>
          <a:p>
            <a:r>
              <a:rPr lang="cs-CZ" sz="3600" dirty="0"/>
              <a:t>„</a:t>
            </a:r>
            <a:r>
              <a:rPr lang="cs-CZ" sz="3600" dirty="0" err="1"/>
              <a:t>dvouobálková</a:t>
            </a:r>
            <a:r>
              <a:rPr lang="cs-CZ" sz="3600" dirty="0"/>
              <a:t>“ metoda v el. </a:t>
            </a:r>
            <a:r>
              <a:rPr lang="cs-CZ" sz="3600"/>
              <a:t>nástroji E-ZAK</a:t>
            </a:r>
            <a:endParaRPr lang="cs-CZ" sz="3600" dirty="0"/>
          </a:p>
          <a:p>
            <a:pPr lvl="0"/>
            <a:r>
              <a:rPr lang="cs-CZ" sz="3600" dirty="0"/>
              <a:t>anonymní a vícefázové hodnocení</a:t>
            </a:r>
          </a:p>
          <a:p>
            <a:pPr lvl="0"/>
            <a:r>
              <a:rPr lang="cs-CZ" sz="3600" dirty="0"/>
              <a:t>nabídky se porovnávají ve vztahu k naplnění Účelu VZ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48593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5F6F4952-A2FF-480A-A61D-0C6B131FB22D}"/>
              </a:ext>
            </a:extLst>
          </p:cNvPr>
          <p:cNvGraphicFramePr/>
          <p:nvPr/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74521"/>
            <a:ext cx="10515600" cy="4302442"/>
          </a:xfrm>
        </p:spPr>
        <p:txBody>
          <a:bodyPr>
            <a:normAutofit lnSpcReduction="10000"/>
          </a:bodyPr>
          <a:lstStyle/>
          <a:p>
            <a:pPr marL="342900" lvl="0" indent="-342900">
              <a:lnSpc>
                <a:spcPct val="100000"/>
              </a:lnSpc>
              <a:spcBef>
                <a:spcPct val="20000"/>
              </a:spcBef>
            </a:pPr>
            <a:r>
              <a:rPr lang="cs-CZ" dirty="0">
                <a:solidFill>
                  <a:prstClr val="black"/>
                </a:solidFill>
              </a:rPr>
              <a:t>jen </a:t>
            </a:r>
            <a:r>
              <a:rPr lang="cs-CZ" b="1" dirty="0">
                <a:solidFill>
                  <a:prstClr val="black"/>
                </a:solidFill>
              </a:rPr>
              <a:t>s nejlépe hodnoceným</a:t>
            </a:r>
            <a:r>
              <a:rPr lang="cs-CZ" dirty="0">
                <a:solidFill>
                  <a:prstClr val="black"/>
                </a:solidFill>
              </a:rPr>
              <a:t> dodavatelem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</a:pPr>
            <a:r>
              <a:rPr lang="cs-CZ" dirty="0">
                <a:solidFill>
                  <a:prstClr val="black"/>
                </a:solidFill>
              </a:rPr>
              <a:t>po vyhodnocení, ale </a:t>
            </a:r>
            <a:r>
              <a:rPr lang="cs-CZ" b="1" dirty="0">
                <a:solidFill>
                  <a:prstClr val="black"/>
                </a:solidFill>
              </a:rPr>
              <a:t>před uzavřením smlouvy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cs-CZ" dirty="0">
              <a:solidFill>
                <a:prstClr val="black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ct val="20000"/>
              </a:spcBef>
            </a:pPr>
            <a:r>
              <a:rPr lang="cs-CZ" b="1" dirty="0">
                <a:solidFill>
                  <a:prstClr val="black"/>
                </a:solidFill>
              </a:rPr>
              <a:t>ověření pravdivosti </a:t>
            </a:r>
            <a:r>
              <a:rPr lang="cs-CZ" dirty="0">
                <a:solidFill>
                  <a:prstClr val="black"/>
                </a:solidFill>
              </a:rPr>
              <a:t>hodnocených údajů</a:t>
            </a:r>
          </a:p>
          <a:p>
            <a:pPr marL="342900" indent="-342900">
              <a:lnSpc>
                <a:spcPct val="100000"/>
              </a:lnSpc>
              <a:spcBef>
                <a:spcPct val="20000"/>
              </a:spcBef>
            </a:pPr>
            <a:r>
              <a:rPr lang="cs-CZ" b="1" dirty="0">
                <a:solidFill>
                  <a:prstClr val="black"/>
                </a:solidFill>
              </a:rPr>
              <a:t>představení</a:t>
            </a:r>
            <a:r>
              <a:rPr lang="cs-CZ" dirty="0">
                <a:solidFill>
                  <a:prstClr val="black"/>
                </a:solidFill>
              </a:rPr>
              <a:t> postupu realizace VZ</a:t>
            </a:r>
          </a:p>
          <a:p>
            <a:pPr marL="342900" indent="-342900">
              <a:lnSpc>
                <a:spcPct val="100000"/>
              </a:lnSpc>
              <a:spcBef>
                <a:spcPct val="20000"/>
              </a:spcBef>
            </a:pPr>
            <a:r>
              <a:rPr lang="cs-CZ" b="1" dirty="0">
                <a:solidFill>
                  <a:prstClr val="black"/>
                </a:solidFill>
              </a:rPr>
              <a:t>vytvoření</a:t>
            </a:r>
            <a:r>
              <a:rPr lang="cs-CZ" dirty="0">
                <a:solidFill>
                  <a:prstClr val="black"/>
                </a:solidFill>
              </a:rPr>
              <a:t> plánu řízení rizik</a:t>
            </a:r>
          </a:p>
          <a:p>
            <a:pPr marL="342900" indent="-342900">
              <a:lnSpc>
                <a:spcPct val="100000"/>
              </a:lnSpc>
              <a:spcBef>
                <a:spcPct val="20000"/>
              </a:spcBef>
            </a:pPr>
            <a:r>
              <a:rPr lang="cs-CZ" b="1" dirty="0">
                <a:solidFill>
                  <a:prstClr val="black"/>
                </a:solidFill>
              </a:rPr>
              <a:t>nastavení</a:t>
            </a:r>
            <a:r>
              <a:rPr lang="cs-CZ" dirty="0">
                <a:solidFill>
                  <a:prstClr val="black"/>
                </a:solidFill>
              </a:rPr>
              <a:t> mechanismu ke sledování řádnosti a včasnosti realizace VZ (maximální transparentnost!)</a:t>
            </a:r>
          </a:p>
          <a:p>
            <a:pPr marL="342900" indent="-342900">
              <a:lnSpc>
                <a:spcPct val="100000"/>
              </a:lnSpc>
              <a:spcBef>
                <a:spcPct val="20000"/>
              </a:spcBef>
            </a:pPr>
            <a:r>
              <a:rPr lang="cs-CZ" b="1" dirty="0">
                <a:solidFill>
                  <a:prstClr val="black"/>
                </a:solidFill>
              </a:rPr>
              <a:t>týdenní reporty</a:t>
            </a:r>
            <a:endParaRPr lang="cs-CZ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5640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EB12F58B-737C-4A7E-B7A4-CEB07034CF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53600" y="2033321"/>
            <a:ext cx="5006336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cs-CZ" sz="4400" b="1" dirty="0"/>
              <a:t>Díky za pozornost!</a:t>
            </a:r>
            <a:endParaRPr lang="cs-CZ" sz="44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4F74D28C-3268-4E35-8EE1-D92CB4A85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58D44E42-C462-4105-BC86-FE75B4E3C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Podnadpis 4">
            <a:extLst>
              <a:ext uri="{FF2B5EF4-FFF2-40B4-BE49-F238E27FC236}">
                <a16:creationId xmlns:a16="http://schemas.microsoft.com/office/drawing/2014/main" id="{5D3E21B6-18A6-4D1F-861F-FE377F5BF1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53600" y="3631350"/>
            <a:ext cx="4175694" cy="21120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cs-CZ" b="1" dirty="0"/>
              <a:t>Petr Jelínek</a:t>
            </a:r>
          </a:p>
          <a:p>
            <a:pPr algn="l">
              <a:spcBef>
                <a:spcPts val="0"/>
              </a:spcBef>
              <a:spcAft>
                <a:spcPts val="300"/>
              </a:spcAft>
            </a:pPr>
            <a:endParaRPr lang="cs-CZ" sz="1600" dirty="0"/>
          </a:p>
          <a:p>
            <a:pPr algn="l">
              <a:spcBef>
                <a:spcPts val="0"/>
              </a:spcBef>
              <a:spcAft>
                <a:spcPts val="300"/>
              </a:spcAft>
            </a:pPr>
            <a:r>
              <a:rPr lang="en-US" sz="1600" dirty="0"/>
              <a:t>W: </a:t>
            </a:r>
            <a:r>
              <a:rPr lang="en-US" sz="16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www.4econsult.cz</a:t>
            </a:r>
            <a:endParaRPr lang="cs-CZ" sz="1600" dirty="0"/>
          </a:p>
          <a:p>
            <a:pPr algn="l">
              <a:spcBef>
                <a:spcPts val="0"/>
              </a:spcBef>
              <a:spcAft>
                <a:spcPts val="300"/>
              </a:spcAft>
            </a:pPr>
            <a:r>
              <a:rPr lang="en-US" sz="1600" dirty="0"/>
              <a:t>M: </a:t>
            </a:r>
            <a:r>
              <a:rPr lang="cs-CZ" sz="1600" dirty="0"/>
              <a:t>+420 777 568 861</a:t>
            </a:r>
          </a:p>
          <a:p>
            <a:pPr algn="l">
              <a:spcBef>
                <a:spcPts val="0"/>
              </a:spcBef>
              <a:spcAft>
                <a:spcPts val="300"/>
              </a:spcAft>
            </a:pPr>
            <a:r>
              <a:rPr lang="en-US" sz="1600" dirty="0"/>
              <a:t>E: </a:t>
            </a:r>
            <a:r>
              <a:rPr lang="cs-CZ" sz="16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petr@4econsult.cz</a:t>
            </a:r>
            <a:r>
              <a:rPr lang="cs-CZ" sz="1600" dirty="0"/>
              <a:t> </a:t>
            </a:r>
          </a:p>
          <a:p>
            <a:pPr marL="628650" indent="-228600" algn="l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1800" dirty="0"/>
          </a:p>
          <a:p>
            <a:pPr marL="628650" indent="-2286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D5DF5C54-481A-44B5-8582-BD183D065B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71" y="720195"/>
            <a:ext cx="4064527" cy="1063763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2FE36224-DA65-44D3-AEEC-9F5302A5C68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1104"/>
          <a:stretch/>
        </p:blipFill>
        <p:spPr>
          <a:xfrm>
            <a:off x="694689" y="5744268"/>
            <a:ext cx="2391702" cy="573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4859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A0C540C-BAD0-4EE8-ACA8-D4059D003D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90069492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A77B7978-FFD7-4102-8CDF-E7187EEB0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23970"/>
            <a:ext cx="10515600" cy="407057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3200" dirty="0"/>
              <a:t>obecná úprava dle NOZ je nedostatečná</a:t>
            </a:r>
            <a:endParaRPr lang="en-GB" sz="3200" dirty="0"/>
          </a:p>
          <a:p>
            <a:pPr marL="0" indent="0">
              <a:buNone/>
            </a:pPr>
            <a:endParaRPr lang="cs-CZ" sz="3200" dirty="0"/>
          </a:p>
          <a:p>
            <a:pPr lvl="1">
              <a:buFont typeface="Wingdings" panose="05000000000000000000" pitchFamily="2" charset="2"/>
              <a:buChar char="à"/>
            </a:pPr>
            <a:r>
              <a:rPr lang="cs-CZ" sz="2800" dirty="0"/>
              <a:t>vlastní smluvní/obchodní podmínky</a:t>
            </a:r>
            <a:r>
              <a:rPr lang="en-GB" sz="2800" dirty="0"/>
              <a:t> </a:t>
            </a:r>
            <a:r>
              <a:rPr lang="cs-CZ" sz="2800" dirty="0"/>
              <a:t>jednotlivých zadavatelů</a:t>
            </a:r>
            <a:endParaRPr lang="en-GB" sz="2800" dirty="0"/>
          </a:p>
          <a:p>
            <a:pPr lvl="1">
              <a:buFont typeface="Wingdings" panose="05000000000000000000" pitchFamily="2" charset="2"/>
              <a:buChar char="à"/>
            </a:pPr>
            <a:r>
              <a:rPr lang="cs-CZ" sz="2800" dirty="0"/>
              <a:t>obchodní podmínky vypracované odbornými nebo zájmovými organizacemi (§ 1751/3)</a:t>
            </a:r>
          </a:p>
          <a:p>
            <a:pPr>
              <a:lnSpc>
                <a:spcPct val="150000"/>
              </a:lnSpc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458409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A0C540C-BAD0-4EE8-ACA8-D4059D003D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2631809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A77B7978-FFD7-4102-8CDF-E7187EEB0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23970"/>
            <a:ext cx="10515600" cy="4070577"/>
          </a:xfrm>
        </p:spPr>
        <p:txBody>
          <a:bodyPr>
            <a:noAutofit/>
          </a:bodyPr>
          <a:lstStyle/>
          <a:p>
            <a:pPr marL="457200" lvl="1" indent="-457200">
              <a:spcBef>
                <a:spcPts val="1000"/>
              </a:spcBef>
            </a:pPr>
            <a:r>
              <a:rPr lang="cs-CZ" sz="3200" dirty="0"/>
              <a:t>místní/národní</a:t>
            </a:r>
            <a:r>
              <a:rPr lang="en-GB" sz="3200" dirty="0"/>
              <a:t> </a:t>
            </a:r>
            <a:r>
              <a:rPr lang="cs-CZ" sz="3200" dirty="0"/>
              <a:t>(VOB v Německu, Skandinávie,…)</a:t>
            </a:r>
          </a:p>
          <a:p>
            <a:pPr marL="457200" lvl="1" indent="-457200">
              <a:spcBef>
                <a:spcPts val="1000"/>
              </a:spcBef>
            </a:pPr>
            <a:r>
              <a:rPr lang="cs-CZ" sz="3200" dirty="0"/>
              <a:t>mezinárodní (FIDIC, NEC,...)</a:t>
            </a:r>
          </a:p>
          <a:p>
            <a:pPr marL="0" indent="0">
              <a:buNone/>
            </a:pPr>
            <a:endParaRPr lang="cs-CZ" sz="3200" dirty="0"/>
          </a:p>
          <a:p>
            <a:pPr marL="0" indent="0">
              <a:buNone/>
            </a:pPr>
            <a:r>
              <a:rPr lang="cs-CZ" sz="3200" dirty="0"/>
              <a:t>v ČR (zatím) neexistence místního/národního oborového standardu </a:t>
            </a:r>
            <a:r>
              <a:rPr lang="en-GB" sz="3200" dirty="0">
                <a:sym typeface="Wingdings" panose="05000000000000000000" pitchFamily="2" charset="2"/>
              </a:rPr>
              <a:t> </a:t>
            </a:r>
            <a:r>
              <a:rPr lang="cs-CZ" sz="3200" dirty="0"/>
              <a:t>mezinárodní</a:t>
            </a:r>
          </a:p>
          <a:p>
            <a:pPr marL="0" indent="0">
              <a:lnSpc>
                <a:spcPct val="150000"/>
              </a:lnSpc>
              <a:buNone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840092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A0C540C-BAD0-4EE8-ACA8-D4059D003D47}"/>
              </a:ext>
            </a:extLst>
          </p:cNvPr>
          <p:cNvGraphicFramePr/>
          <p:nvPr/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A77B7978-FFD7-4102-8CDF-E7187EEB0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23970"/>
            <a:ext cx="10515600" cy="4070577"/>
          </a:xfrm>
        </p:spPr>
        <p:txBody>
          <a:bodyPr>
            <a:noAutofit/>
          </a:bodyPr>
          <a:lstStyle/>
          <a:p>
            <a:r>
              <a:rPr lang="cs-CZ" sz="3200" b="1" dirty="0"/>
              <a:t>FIDIC</a:t>
            </a:r>
            <a:r>
              <a:rPr lang="cs-CZ" sz="3200" dirty="0"/>
              <a:t> - Mezinárodní federace konzultačních inženýrů</a:t>
            </a:r>
          </a:p>
          <a:p>
            <a:r>
              <a:rPr lang="cs-CZ" sz="3200" dirty="0"/>
              <a:t>smlouvy vytvářené na základě oborového konsenzu</a:t>
            </a:r>
          </a:p>
          <a:p>
            <a:r>
              <a:rPr lang="cs-CZ" sz="3200" b="1" dirty="0"/>
              <a:t>vyvážené</a:t>
            </a:r>
            <a:r>
              <a:rPr lang="cs-CZ" sz="3200" dirty="0"/>
              <a:t>; návod, jak projektově řídit Dílo tak, aby je bylo možné dokončit</a:t>
            </a:r>
          </a:p>
          <a:p>
            <a:r>
              <a:rPr lang="cs-CZ" sz="3200" b="1" dirty="0"/>
              <a:t>FIDIC vytváří tzv. obecné podmínky </a:t>
            </a:r>
            <a:r>
              <a:rPr lang="cs-CZ" sz="3200" dirty="0"/>
              <a:t>– odchylná či doplňující ujednání si Objednatelé připravují ve formě tzv. zvláštních podmínek</a:t>
            </a:r>
          </a:p>
          <a:p>
            <a:endParaRPr lang="cs-CZ" sz="3200" dirty="0"/>
          </a:p>
          <a:p>
            <a:pPr>
              <a:lnSpc>
                <a:spcPct val="150000"/>
              </a:lnSpc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376329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A0C540C-BAD0-4EE8-ACA8-D4059D003D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45865506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BCB7B22-9F5C-4432-958E-C1C27963FC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7" name="Picture 6" descr="RED Book">
            <a:extLst>
              <a:ext uri="{FF2B5EF4-FFF2-40B4-BE49-F238E27FC236}">
                <a16:creationId xmlns:a16="http://schemas.microsoft.com/office/drawing/2014/main" id="{336CE5DE-A352-4BF6-84B1-0560FE9494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616" y="1916111"/>
            <a:ext cx="238125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YELLOW Book">
            <a:extLst>
              <a:ext uri="{FF2B5EF4-FFF2-40B4-BE49-F238E27FC236}">
                <a16:creationId xmlns:a16="http://schemas.microsoft.com/office/drawing/2014/main" id="{6D722995-A215-42FB-86A5-CF2D8D3703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204" y="3025775"/>
            <a:ext cx="238125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8" descr="GREEN Book">
            <a:extLst>
              <a:ext uri="{FF2B5EF4-FFF2-40B4-BE49-F238E27FC236}">
                <a16:creationId xmlns:a16="http://schemas.microsoft.com/office/drawing/2014/main" id="{96DE4921-AC79-49F1-9F22-75D9D64B540A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772" y="1901825"/>
            <a:ext cx="2460625" cy="328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WHITE Book">
            <a:extLst>
              <a:ext uri="{FF2B5EF4-FFF2-40B4-BE49-F238E27FC236}">
                <a16:creationId xmlns:a16="http://schemas.microsoft.com/office/drawing/2014/main" id="{FC39A88C-88D4-45DC-8396-2F9986097D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429" y="3025773"/>
            <a:ext cx="238125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9972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A0C540C-BAD0-4EE8-ACA8-D4059D003D47}"/>
              </a:ext>
            </a:extLst>
          </p:cNvPr>
          <p:cNvGraphicFramePr/>
          <p:nvPr/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A77B7978-FFD7-4102-8CDF-E7187EEB0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72344"/>
            <a:ext cx="10515600" cy="4322204"/>
          </a:xfrm>
        </p:spPr>
        <p:txBody>
          <a:bodyPr>
            <a:noAutofit/>
          </a:bodyPr>
          <a:lstStyle/>
          <a:p>
            <a:r>
              <a:rPr lang="cs-CZ" b="1" dirty="0"/>
              <a:t>Cena díla </a:t>
            </a:r>
            <a:r>
              <a:rPr lang="cs-CZ" dirty="0"/>
              <a:t>– měření skutečného množství</a:t>
            </a:r>
          </a:p>
          <a:p>
            <a:r>
              <a:rPr lang="cs-CZ" b="1" dirty="0"/>
              <a:t>Rizika</a:t>
            </a:r>
            <a:r>
              <a:rPr lang="cs-CZ" dirty="0"/>
              <a:t> - výslovná úprava a rozdělení odpovědnosti</a:t>
            </a:r>
          </a:p>
          <a:p>
            <a:r>
              <a:rPr lang="cs-CZ" b="1" dirty="0" err="1"/>
              <a:t>Claimy</a:t>
            </a:r>
            <a:r>
              <a:rPr lang="cs-CZ" dirty="0"/>
              <a:t> aneb uplatnění práva (na dodatečnou platbu nebo čas)</a:t>
            </a:r>
          </a:p>
          <a:p>
            <a:r>
              <a:rPr lang="cs-CZ" b="1" dirty="0"/>
              <a:t>Variace</a:t>
            </a:r>
            <a:r>
              <a:rPr lang="cs-CZ" dirty="0"/>
              <a:t> aneb změny díla</a:t>
            </a:r>
          </a:p>
          <a:p>
            <a:r>
              <a:rPr lang="cs-CZ" b="1" dirty="0"/>
              <a:t>Správa zakázky </a:t>
            </a:r>
            <a:r>
              <a:rPr lang="cs-CZ" dirty="0"/>
              <a:t>– Zástupce objednatele</a:t>
            </a:r>
          </a:p>
          <a:p>
            <a:r>
              <a:rPr lang="cs-CZ" b="1" dirty="0"/>
              <a:t>Adjudikace</a:t>
            </a:r>
            <a:r>
              <a:rPr lang="cs-CZ" dirty="0"/>
              <a:t> - spolupráce, prevence a alternativní řešení sporů</a:t>
            </a:r>
          </a:p>
        </p:txBody>
      </p:sp>
    </p:spTree>
    <p:extLst>
      <p:ext uri="{BB962C8B-B14F-4D97-AF65-F5344CB8AC3E}">
        <p14:creationId xmlns:p14="http://schemas.microsoft.com/office/powerpoint/2010/main" val="4022325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A0C540C-BAD0-4EE8-ACA8-D4059D003D47}"/>
              </a:ext>
            </a:extLst>
          </p:cNvPr>
          <p:cNvGraphicFramePr/>
          <p:nvPr/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A77B7978-FFD7-4102-8CDF-E7187EEB0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72344"/>
            <a:ext cx="10515600" cy="4322204"/>
          </a:xfrm>
        </p:spPr>
        <p:txBody>
          <a:bodyPr>
            <a:noAutofit/>
          </a:bodyPr>
          <a:lstStyle/>
          <a:p>
            <a:r>
              <a:rPr lang="cs-CZ" b="1" dirty="0"/>
              <a:t>Název: UHK – modernizace a rekonstrukce budovy B</a:t>
            </a:r>
          </a:p>
          <a:p>
            <a:r>
              <a:rPr lang="cs-CZ" dirty="0">
                <a:hlinkClick r:id="rId7"/>
              </a:rPr>
              <a:t>https://zakazky.uhk.cz/</a:t>
            </a:r>
            <a:endParaRPr lang="cs-CZ" dirty="0"/>
          </a:p>
          <a:p>
            <a:r>
              <a:rPr lang="cs-CZ" b="1" dirty="0"/>
              <a:t>Nadlimitní veřejná zakázka</a:t>
            </a:r>
          </a:p>
          <a:p>
            <a:r>
              <a:rPr lang="cs-CZ" b="1" dirty="0"/>
              <a:t>Otevřené řízení</a:t>
            </a:r>
          </a:p>
          <a:p>
            <a:r>
              <a:rPr lang="cs-CZ" b="1" dirty="0"/>
              <a:t>Předpokládaná hodnota: 149 mil. Kč bez DPH</a:t>
            </a:r>
          </a:p>
          <a:p>
            <a:r>
              <a:rPr lang="cs-CZ" b="1" dirty="0"/>
              <a:t>Předpoklad vyhlášení</a:t>
            </a:r>
            <a:r>
              <a:rPr lang="cs-CZ" dirty="0"/>
              <a:t>: březen/duben 2020</a:t>
            </a:r>
          </a:p>
          <a:p>
            <a:r>
              <a:rPr lang="cs-CZ" b="1" dirty="0"/>
              <a:t>Uzavření smlouvy</a:t>
            </a:r>
            <a:r>
              <a:rPr lang="cs-CZ" dirty="0"/>
              <a:t>: předpoklad červen 2020</a:t>
            </a:r>
            <a:endParaRPr lang="cs-CZ" b="1" dirty="0"/>
          </a:p>
          <a:p>
            <a:r>
              <a:rPr lang="cs-CZ" b="1" dirty="0"/>
              <a:t>Zahájení realizace</a:t>
            </a:r>
            <a:r>
              <a:rPr lang="cs-CZ" dirty="0"/>
              <a:t>: září 2020</a:t>
            </a:r>
          </a:p>
          <a:p>
            <a:r>
              <a:rPr lang="cs-CZ" b="1" dirty="0"/>
              <a:t>Doba realizace</a:t>
            </a:r>
            <a:r>
              <a:rPr lang="cs-CZ" dirty="0"/>
              <a:t>: 20 měsíců</a:t>
            </a:r>
          </a:p>
          <a:p>
            <a:pPr lvl="2"/>
            <a:endParaRPr lang="cs-CZ" dirty="0"/>
          </a:p>
          <a:p>
            <a:pPr lvl="2"/>
            <a:endParaRPr lang="cs-CZ" dirty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9261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EITEC_sablona-prezentace_CZ">
  <a:themeElements>
    <a:clrScheme name="CEITEC_sablona-prezentace_CZ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ITEC_sablona-prezentace_C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ITEC_sablona-prezentace_CZ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ITEC_sablona-prezentace_CZ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ITEC_sablona-prezentace_CZ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ITEC_sablona-prezentace_CZ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ITEC_sablona-prezentace_CZ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ITEC_sablona-prezentace_CZ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ITEC_sablona-prezentace_CZ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ITEC_sablona-prezentace_CZ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ITEC_sablona-prezentace_CZ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ITEC_sablona-prezentace_CZ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ITEC_sablona-prezentace_CZ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ITEC_sablona-prezentace_CZ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B5F1BD96EF8684291BF2176B493CCCC" ma:contentTypeVersion="6" ma:contentTypeDescription="Vytvoří nový dokument" ma:contentTypeScope="" ma:versionID="fe6570515771fc5c7a844c8bdf0d3255">
  <xsd:schema xmlns:xsd="http://www.w3.org/2001/XMLSchema" xmlns:xs="http://www.w3.org/2001/XMLSchema" xmlns:p="http://schemas.microsoft.com/office/2006/metadata/properties" xmlns:ns2="fa4b5af2-4245-41f4-8754-362f126dd488" targetNamespace="http://schemas.microsoft.com/office/2006/metadata/properties" ma:root="true" ma:fieldsID="ec0caf8369b26a92c116a6438089a4c2" ns2:_="">
    <xsd:import namespace="fa4b5af2-4245-41f4-8754-362f126dd4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4b5af2-4245-41f4-8754-362f126dd4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0207C7-82AF-4860-8CCB-C8F372B4BDC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29A2BD9-0ACB-4F8F-AB42-75F439B7F5D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0A08D82-78F8-4CCE-B156-42E1011E7B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a4b5af2-4245-41f4-8754-362f126dd4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1620</Words>
  <Application>Microsoft Office PowerPoint</Application>
  <PresentationFormat>Širokoúhlá obrazovka</PresentationFormat>
  <Paragraphs>227</Paragraphs>
  <Slides>34</Slides>
  <Notes>9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34</vt:i4>
      </vt:variant>
    </vt:vector>
  </HeadingPairs>
  <TitlesOfParts>
    <vt:vector size="40" baseType="lpstr">
      <vt:lpstr>Arial</vt:lpstr>
      <vt:lpstr>Calibri</vt:lpstr>
      <vt:lpstr>Calibri Light</vt:lpstr>
      <vt:lpstr>Wingdings</vt:lpstr>
      <vt:lpstr>Office Theme</vt:lpstr>
      <vt:lpstr>1_CEITEC_sablona-prezentace_CZ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Díky za pozornost!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2019-11-26T17:11:41Z</dcterms:created>
  <dcterms:modified xsi:type="dcterms:W3CDTF">2020-02-26T08:48:27Z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0x0101003B5F1BD96EF8684291BF2176B493CCCC</vt:lpwstr>
  </property>
</Properties>
</file>