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4"/>
    <p:sldMasterId id="2147483696" r:id="rId5"/>
  </p:sldMasterIdLst>
  <p:notesMasterIdLst>
    <p:notesMasterId r:id="rId19"/>
  </p:notesMasterIdLst>
  <p:sldIdLst>
    <p:sldId id="269" r:id="rId6"/>
    <p:sldId id="421" r:id="rId7"/>
    <p:sldId id="293" r:id="rId8"/>
    <p:sldId id="533" r:id="rId9"/>
    <p:sldId id="295" r:id="rId10"/>
    <p:sldId id="403" r:id="rId11"/>
    <p:sldId id="412" r:id="rId12"/>
    <p:sldId id="439" r:id="rId13"/>
    <p:sldId id="435" r:id="rId14"/>
    <p:sldId id="444" r:id="rId15"/>
    <p:sldId id="324" r:id="rId16"/>
    <p:sldId id="369" r:id="rId17"/>
    <p:sldId id="28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72320" autoAdjust="0"/>
  </p:normalViewPr>
  <p:slideViewPr>
    <p:cSldViewPr snapToGrid="0">
      <p:cViewPr varScale="1">
        <p:scale>
          <a:sx n="79" d="100"/>
          <a:sy n="79" d="100"/>
        </p:scale>
        <p:origin x="1332" y="78"/>
      </p:cViewPr>
      <p:guideLst/>
    </p:cSldViewPr>
  </p:slideViewPr>
  <p:outlineViewPr>
    <p:cViewPr>
      <p:scale>
        <a:sx n="33" d="100"/>
        <a:sy n="33" d="100"/>
      </p:scale>
      <p:origin x="0" y="-138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68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6548E4-C117-4C6A-9B29-345CA451354A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605468CF-4191-4985-BEE3-EF80620EDA55}">
      <dgm:prSet/>
      <dgm:spPr/>
      <dgm:t>
        <a:bodyPr/>
        <a:lstStyle/>
        <a:p>
          <a:pPr algn="ctr"/>
          <a:r>
            <a:rPr lang="cs-CZ" b="1" cap="all" baseline="0" noProof="0" dirty="0"/>
            <a:t>Metoda hodnocení</a:t>
          </a:r>
          <a:endParaRPr lang="en-GB" b="1" cap="all" baseline="0" noProof="0" dirty="0"/>
        </a:p>
      </dgm:t>
    </dgm:pt>
    <dgm:pt modelId="{ECF2EE11-2B9A-49DB-9D4F-667549FD8381}" type="parTrans" cxnId="{7BFB5293-CB75-471C-BEA5-A32B2918A188}">
      <dgm:prSet/>
      <dgm:spPr/>
      <dgm:t>
        <a:bodyPr/>
        <a:lstStyle/>
        <a:p>
          <a:endParaRPr lang="cs-CZ"/>
        </a:p>
      </dgm:t>
    </dgm:pt>
    <dgm:pt modelId="{12A532C1-51EA-4870-9A9F-39CD53BA0C4A}" type="sibTrans" cxnId="{7BFB5293-CB75-471C-BEA5-A32B2918A188}">
      <dgm:prSet/>
      <dgm:spPr/>
      <dgm:t>
        <a:bodyPr/>
        <a:lstStyle/>
        <a:p>
          <a:endParaRPr lang="cs-CZ"/>
        </a:p>
      </dgm:t>
    </dgm:pt>
    <dgm:pt modelId="{C49A6031-9390-4EA3-989C-E991E99CA922}" type="pres">
      <dgm:prSet presAssocID="{BE6548E4-C117-4C6A-9B29-345CA451354A}" presName="linear" presStyleCnt="0">
        <dgm:presLayoutVars>
          <dgm:animLvl val="lvl"/>
          <dgm:resizeHandles val="exact"/>
        </dgm:presLayoutVars>
      </dgm:prSet>
      <dgm:spPr/>
    </dgm:pt>
    <dgm:pt modelId="{1ECFB47E-4329-4D3A-A6CC-D43D0BE1BDF7}" type="pres">
      <dgm:prSet presAssocID="{605468CF-4191-4985-BEE3-EF80620EDA55}" presName="parentText" presStyleLbl="node1" presStyleIdx="0" presStyleCnt="1" custLinFactNeighborY="-3713">
        <dgm:presLayoutVars>
          <dgm:chMax val="0"/>
          <dgm:bulletEnabled val="1"/>
        </dgm:presLayoutVars>
      </dgm:prSet>
      <dgm:spPr/>
    </dgm:pt>
  </dgm:ptLst>
  <dgm:cxnLst>
    <dgm:cxn modelId="{4686FE1A-9CF3-464D-BA0D-3227B7D4FAC4}" type="presOf" srcId="{605468CF-4191-4985-BEE3-EF80620EDA55}" destId="{1ECFB47E-4329-4D3A-A6CC-D43D0BE1BDF7}" srcOrd="0" destOrd="0" presId="urn:microsoft.com/office/officeart/2005/8/layout/vList2"/>
    <dgm:cxn modelId="{6DE53072-E825-4E35-A481-F60EE1327D54}" type="presOf" srcId="{BE6548E4-C117-4C6A-9B29-345CA451354A}" destId="{C49A6031-9390-4EA3-989C-E991E99CA922}" srcOrd="0" destOrd="0" presId="urn:microsoft.com/office/officeart/2005/8/layout/vList2"/>
    <dgm:cxn modelId="{7BFB5293-CB75-471C-BEA5-A32B2918A188}" srcId="{BE6548E4-C117-4C6A-9B29-345CA451354A}" destId="{605468CF-4191-4985-BEE3-EF80620EDA55}" srcOrd="0" destOrd="0" parTransId="{ECF2EE11-2B9A-49DB-9D4F-667549FD8381}" sibTransId="{12A532C1-51EA-4870-9A9F-39CD53BA0C4A}"/>
    <dgm:cxn modelId="{63114AA2-39A8-4E28-AAE3-55C10CC90228}" type="presParOf" srcId="{C49A6031-9390-4EA3-989C-E991E99CA922}" destId="{1ECFB47E-4329-4D3A-A6CC-D43D0BE1BDF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217728-62CE-4AF6-ABD6-007C5F2684F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261DA44-812C-47E6-9208-6770AB9A67E7}">
      <dgm:prSet/>
      <dgm:spPr/>
      <dgm:t>
        <a:bodyPr/>
        <a:lstStyle/>
        <a:p>
          <a:pPr algn="ctr"/>
          <a:r>
            <a:rPr lang="cs-CZ" b="1" dirty="0"/>
            <a:t>POKROČILÉ ŘEŠENÍ</a:t>
          </a:r>
          <a:endParaRPr lang="cs-CZ" dirty="0"/>
        </a:p>
      </dgm:t>
    </dgm:pt>
    <dgm:pt modelId="{4526DE05-E8FC-4942-837B-B480BFE8F516}" type="parTrans" cxnId="{8390A336-74FB-4003-9AC5-38C240533E51}">
      <dgm:prSet/>
      <dgm:spPr/>
      <dgm:t>
        <a:bodyPr/>
        <a:lstStyle/>
        <a:p>
          <a:endParaRPr lang="cs-CZ"/>
        </a:p>
      </dgm:t>
    </dgm:pt>
    <dgm:pt modelId="{ED83560C-B4EB-4CAA-9841-4D3C913A1C87}" type="sibTrans" cxnId="{8390A336-74FB-4003-9AC5-38C240533E51}">
      <dgm:prSet/>
      <dgm:spPr/>
      <dgm:t>
        <a:bodyPr/>
        <a:lstStyle/>
        <a:p>
          <a:endParaRPr lang="cs-CZ"/>
        </a:p>
      </dgm:t>
    </dgm:pt>
    <dgm:pt modelId="{D6B0B6A4-2B96-4187-8E60-443AD028EDDA}" type="pres">
      <dgm:prSet presAssocID="{7C217728-62CE-4AF6-ABD6-007C5F2684F5}" presName="linear" presStyleCnt="0">
        <dgm:presLayoutVars>
          <dgm:animLvl val="lvl"/>
          <dgm:resizeHandles val="exact"/>
        </dgm:presLayoutVars>
      </dgm:prSet>
      <dgm:spPr/>
    </dgm:pt>
    <dgm:pt modelId="{DCEAA92B-3D5C-41E1-A92E-B791965FBE58}" type="pres">
      <dgm:prSet presAssocID="{5261DA44-812C-47E6-9208-6770AB9A67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390A336-74FB-4003-9AC5-38C240533E51}" srcId="{7C217728-62CE-4AF6-ABD6-007C5F2684F5}" destId="{5261DA44-812C-47E6-9208-6770AB9A67E7}" srcOrd="0" destOrd="0" parTransId="{4526DE05-E8FC-4942-837B-B480BFE8F516}" sibTransId="{ED83560C-B4EB-4CAA-9841-4D3C913A1C87}"/>
    <dgm:cxn modelId="{C5A1D0A6-4819-4ECD-AA44-38C6F8A03CE4}" type="presOf" srcId="{5261DA44-812C-47E6-9208-6770AB9A67E7}" destId="{DCEAA92B-3D5C-41E1-A92E-B791965FBE58}" srcOrd="0" destOrd="0" presId="urn:microsoft.com/office/officeart/2005/8/layout/vList2"/>
    <dgm:cxn modelId="{5DB150B7-3E22-4E7E-8265-1A04255E5EC8}" type="presOf" srcId="{7C217728-62CE-4AF6-ABD6-007C5F2684F5}" destId="{D6B0B6A4-2B96-4187-8E60-443AD028EDDA}" srcOrd="0" destOrd="0" presId="urn:microsoft.com/office/officeart/2005/8/layout/vList2"/>
    <dgm:cxn modelId="{B5438A78-550A-47DA-B29E-F7792B32147A}" type="presParOf" srcId="{D6B0B6A4-2B96-4187-8E60-443AD028EDDA}" destId="{DCEAA92B-3D5C-41E1-A92E-B791965FBE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B81F6E7-535F-4CAA-B1A7-937E348116B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D67FE770-8647-4E0B-A74B-C66834D9BC2D}">
      <dgm:prSet/>
      <dgm:spPr/>
      <dgm:t>
        <a:bodyPr/>
        <a:lstStyle/>
        <a:p>
          <a:pPr algn="ctr"/>
          <a:r>
            <a:rPr lang="pl-PL" b="1" cap="all" baseline="0" dirty="0"/>
            <a:t>Vlastnosti a schopnosti projektového manažera</a:t>
          </a:r>
          <a:endParaRPr lang="cs-CZ" cap="all" baseline="0" dirty="0"/>
        </a:p>
      </dgm:t>
    </dgm:pt>
    <dgm:pt modelId="{44A6A44B-F2BC-4128-BFE5-CA9FC9F22F10}" type="parTrans" cxnId="{3F70E0EA-0DBF-41A1-804C-F8A589BE222F}">
      <dgm:prSet/>
      <dgm:spPr/>
      <dgm:t>
        <a:bodyPr/>
        <a:lstStyle/>
        <a:p>
          <a:endParaRPr lang="cs-CZ"/>
        </a:p>
      </dgm:t>
    </dgm:pt>
    <dgm:pt modelId="{F50B246C-4DF3-4761-B0C3-D1CBCC88D782}" type="sibTrans" cxnId="{3F70E0EA-0DBF-41A1-804C-F8A589BE222F}">
      <dgm:prSet/>
      <dgm:spPr/>
      <dgm:t>
        <a:bodyPr/>
        <a:lstStyle/>
        <a:p>
          <a:endParaRPr lang="cs-CZ"/>
        </a:p>
      </dgm:t>
    </dgm:pt>
    <dgm:pt modelId="{BA735B8D-A26C-4B7C-9275-E21D01CA0CAC}" type="pres">
      <dgm:prSet presAssocID="{AB81F6E7-535F-4CAA-B1A7-937E348116B6}" presName="linear" presStyleCnt="0">
        <dgm:presLayoutVars>
          <dgm:animLvl val="lvl"/>
          <dgm:resizeHandles val="exact"/>
        </dgm:presLayoutVars>
      </dgm:prSet>
      <dgm:spPr/>
    </dgm:pt>
    <dgm:pt modelId="{C72C5D52-AB93-4CCE-B077-2D86F1FE5BC6}" type="pres">
      <dgm:prSet presAssocID="{D67FE770-8647-4E0B-A74B-C66834D9BC2D}" presName="parentText" presStyleLbl="node1" presStyleIdx="0" presStyleCnt="1" custScaleY="167474">
        <dgm:presLayoutVars>
          <dgm:chMax val="0"/>
          <dgm:bulletEnabled val="1"/>
        </dgm:presLayoutVars>
      </dgm:prSet>
      <dgm:spPr/>
    </dgm:pt>
  </dgm:ptLst>
  <dgm:cxnLst>
    <dgm:cxn modelId="{3F70E0EA-0DBF-41A1-804C-F8A589BE222F}" srcId="{AB81F6E7-535F-4CAA-B1A7-937E348116B6}" destId="{D67FE770-8647-4E0B-A74B-C66834D9BC2D}" srcOrd="0" destOrd="0" parTransId="{44A6A44B-F2BC-4128-BFE5-CA9FC9F22F10}" sibTransId="{F50B246C-4DF3-4761-B0C3-D1CBCC88D782}"/>
    <dgm:cxn modelId="{D47558F4-6BE6-4772-A95B-6F7706BD6F2E}" type="presOf" srcId="{AB81F6E7-535F-4CAA-B1A7-937E348116B6}" destId="{BA735B8D-A26C-4B7C-9275-E21D01CA0CAC}" srcOrd="0" destOrd="0" presId="urn:microsoft.com/office/officeart/2005/8/layout/vList2"/>
    <dgm:cxn modelId="{14B037FB-D47D-47F5-B6BB-7AA037F207EB}" type="presOf" srcId="{D67FE770-8647-4E0B-A74B-C66834D9BC2D}" destId="{C72C5D52-AB93-4CCE-B077-2D86F1FE5BC6}" srcOrd="0" destOrd="0" presId="urn:microsoft.com/office/officeart/2005/8/layout/vList2"/>
    <dgm:cxn modelId="{7BA548BF-D067-487E-B98C-6CFBA36F4BDC}" type="presParOf" srcId="{BA735B8D-A26C-4B7C-9275-E21D01CA0CAC}" destId="{C72C5D52-AB93-4CCE-B077-2D86F1FE5BC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2C1E1F7-7C7A-4A74-8BB9-EE8B8F35B95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cs-CZ"/>
        </a:p>
      </dgm:t>
    </dgm:pt>
    <dgm:pt modelId="{9972B8B4-4252-4834-A67C-6846835DA452}">
      <dgm:prSet/>
      <dgm:spPr/>
      <dgm:t>
        <a:bodyPr/>
        <a:lstStyle/>
        <a:p>
          <a:pPr algn="ctr"/>
          <a:r>
            <a:rPr lang="cs-CZ" b="1"/>
            <a:t>OVĚŘOVACÍ FÁZE</a:t>
          </a:r>
          <a:endParaRPr lang="cs-CZ"/>
        </a:p>
      </dgm:t>
    </dgm:pt>
    <dgm:pt modelId="{06AC883A-1C2C-4628-ABE1-3465C58F03AC}" type="parTrans" cxnId="{76C1A154-9F20-4210-95F2-7EB822F11AE0}">
      <dgm:prSet/>
      <dgm:spPr/>
      <dgm:t>
        <a:bodyPr/>
        <a:lstStyle/>
        <a:p>
          <a:endParaRPr lang="cs-CZ"/>
        </a:p>
      </dgm:t>
    </dgm:pt>
    <dgm:pt modelId="{8AFDECA9-EBE0-4C2C-B865-0516EA520FFD}" type="sibTrans" cxnId="{76C1A154-9F20-4210-95F2-7EB822F11AE0}">
      <dgm:prSet/>
      <dgm:spPr/>
      <dgm:t>
        <a:bodyPr/>
        <a:lstStyle/>
        <a:p>
          <a:endParaRPr lang="cs-CZ"/>
        </a:p>
      </dgm:t>
    </dgm:pt>
    <dgm:pt modelId="{7C6FA2FC-5C76-4123-8769-2DFC4D983874}" type="pres">
      <dgm:prSet presAssocID="{02C1E1F7-7C7A-4A74-8BB9-EE8B8F35B95E}" presName="linear" presStyleCnt="0">
        <dgm:presLayoutVars>
          <dgm:animLvl val="lvl"/>
          <dgm:resizeHandles val="exact"/>
        </dgm:presLayoutVars>
      </dgm:prSet>
      <dgm:spPr/>
    </dgm:pt>
    <dgm:pt modelId="{8820D0EB-1403-4D8C-B675-9AE3288897AE}" type="pres">
      <dgm:prSet presAssocID="{9972B8B4-4252-4834-A67C-6846835DA45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9264B6F-B3B2-4EFB-BB97-AD6B11E39792}" type="presOf" srcId="{02C1E1F7-7C7A-4A74-8BB9-EE8B8F35B95E}" destId="{7C6FA2FC-5C76-4123-8769-2DFC4D983874}" srcOrd="0" destOrd="0" presId="urn:microsoft.com/office/officeart/2005/8/layout/vList2"/>
    <dgm:cxn modelId="{76C1A154-9F20-4210-95F2-7EB822F11AE0}" srcId="{02C1E1F7-7C7A-4A74-8BB9-EE8B8F35B95E}" destId="{9972B8B4-4252-4834-A67C-6846835DA452}" srcOrd="0" destOrd="0" parTransId="{06AC883A-1C2C-4628-ABE1-3465C58F03AC}" sibTransId="{8AFDECA9-EBE0-4C2C-B865-0516EA520FFD}"/>
    <dgm:cxn modelId="{879A22E5-8CA5-4E38-97B8-473D81B33553}" type="presOf" srcId="{9972B8B4-4252-4834-A67C-6846835DA452}" destId="{8820D0EB-1403-4D8C-B675-9AE3288897AE}" srcOrd="0" destOrd="0" presId="urn:microsoft.com/office/officeart/2005/8/layout/vList2"/>
    <dgm:cxn modelId="{CC30D8C6-15C2-4748-B2B2-30D747CEC69E}" type="presParOf" srcId="{7C6FA2FC-5C76-4123-8769-2DFC4D983874}" destId="{8820D0EB-1403-4D8C-B675-9AE3288897A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C5D53E-5030-4F94-9C33-1AAB53484A2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BAAA8C7-EF92-4E16-BCEB-2A2E8B909317}">
      <dgm:prSet/>
      <dgm:spPr/>
      <dgm:t>
        <a:bodyPr/>
        <a:lstStyle/>
        <a:p>
          <a:pPr algn="ctr"/>
          <a:r>
            <a:rPr lang="cs-CZ" b="1" dirty="0"/>
            <a:t>ÚČEL VZ</a:t>
          </a:r>
          <a:endParaRPr lang="cs-CZ" dirty="0"/>
        </a:p>
      </dgm:t>
    </dgm:pt>
    <dgm:pt modelId="{E92C283C-5831-4808-A1F5-E01961CF7FCE}" type="parTrans" cxnId="{2B1B2F6E-BE4B-481A-A951-A020CD6EB1B4}">
      <dgm:prSet/>
      <dgm:spPr/>
      <dgm:t>
        <a:bodyPr/>
        <a:lstStyle/>
        <a:p>
          <a:endParaRPr lang="cs-CZ"/>
        </a:p>
      </dgm:t>
    </dgm:pt>
    <dgm:pt modelId="{642B3777-2423-4E33-B435-4EE38CAF23D7}" type="sibTrans" cxnId="{2B1B2F6E-BE4B-481A-A951-A020CD6EB1B4}">
      <dgm:prSet/>
      <dgm:spPr/>
      <dgm:t>
        <a:bodyPr/>
        <a:lstStyle/>
        <a:p>
          <a:endParaRPr lang="cs-CZ"/>
        </a:p>
      </dgm:t>
    </dgm:pt>
    <dgm:pt modelId="{FA32A1D7-0C91-4441-ACE2-5E35D44AD840}" type="pres">
      <dgm:prSet presAssocID="{3AC5D53E-5030-4F94-9C33-1AAB53484A25}" presName="linear" presStyleCnt="0">
        <dgm:presLayoutVars>
          <dgm:animLvl val="lvl"/>
          <dgm:resizeHandles val="exact"/>
        </dgm:presLayoutVars>
      </dgm:prSet>
      <dgm:spPr/>
    </dgm:pt>
    <dgm:pt modelId="{61EE34F3-78BF-4020-8C0F-966132247D9E}" type="pres">
      <dgm:prSet presAssocID="{5BAAA8C7-EF92-4E16-BCEB-2A2E8B90931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EF1C860-A919-4F22-86C9-A1F2C6793A96}" type="presOf" srcId="{5BAAA8C7-EF92-4E16-BCEB-2A2E8B909317}" destId="{61EE34F3-78BF-4020-8C0F-966132247D9E}" srcOrd="0" destOrd="0" presId="urn:microsoft.com/office/officeart/2005/8/layout/vList2"/>
    <dgm:cxn modelId="{2B1B2F6E-BE4B-481A-A951-A020CD6EB1B4}" srcId="{3AC5D53E-5030-4F94-9C33-1AAB53484A25}" destId="{5BAAA8C7-EF92-4E16-BCEB-2A2E8B909317}" srcOrd="0" destOrd="0" parTransId="{E92C283C-5831-4808-A1F5-E01961CF7FCE}" sibTransId="{642B3777-2423-4E33-B435-4EE38CAF23D7}"/>
    <dgm:cxn modelId="{2F6D50A1-607B-4984-8D59-6F51A65E7C90}" type="presOf" srcId="{3AC5D53E-5030-4F94-9C33-1AAB53484A25}" destId="{FA32A1D7-0C91-4441-ACE2-5E35D44AD840}" srcOrd="0" destOrd="0" presId="urn:microsoft.com/office/officeart/2005/8/layout/vList2"/>
    <dgm:cxn modelId="{C4DF20C7-7E1A-4719-87A1-DB342B959B95}" type="presParOf" srcId="{FA32A1D7-0C91-4441-ACE2-5E35D44AD840}" destId="{61EE34F3-78BF-4020-8C0F-966132247D9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C5D53E-5030-4F94-9C33-1AAB53484A2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BAAA8C7-EF92-4E16-BCEB-2A2E8B909317}">
      <dgm:prSet/>
      <dgm:spPr/>
      <dgm:t>
        <a:bodyPr/>
        <a:lstStyle/>
        <a:p>
          <a:pPr algn="ctr"/>
          <a:r>
            <a:rPr lang="cs-CZ" b="1" dirty="0"/>
            <a:t>Uvažovaný Účel VZ</a:t>
          </a:r>
          <a:endParaRPr lang="cs-CZ" dirty="0"/>
        </a:p>
      </dgm:t>
    </dgm:pt>
    <dgm:pt modelId="{E92C283C-5831-4808-A1F5-E01961CF7FCE}" type="parTrans" cxnId="{2B1B2F6E-BE4B-481A-A951-A020CD6EB1B4}">
      <dgm:prSet/>
      <dgm:spPr/>
      <dgm:t>
        <a:bodyPr/>
        <a:lstStyle/>
        <a:p>
          <a:endParaRPr lang="cs-CZ"/>
        </a:p>
      </dgm:t>
    </dgm:pt>
    <dgm:pt modelId="{642B3777-2423-4E33-B435-4EE38CAF23D7}" type="sibTrans" cxnId="{2B1B2F6E-BE4B-481A-A951-A020CD6EB1B4}">
      <dgm:prSet/>
      <dgm:spPr/>
      <dgm:t>
        <a:bodyPr/>
        <a:lstStyle/>
        <a:p>
          <a:endParaRPr lang="cs-CZ"/>
        </a:p>
      </dgm:t>
    </dgm:pt>
    <dgm:pt modelId="{FA32A1D7-0C91-4441-ACE2-5E35D44AD840}" type="pres">
      <dgm:prSet presAssocID="{3AC5D53E-5030-4F94-9C33-1AAB53484A25}" presName="linear" presStyleCnt="0">
        <dgm:presLayoutVars>
          <dgm:animLvl val="lvl"/>
          <dgm:resizeHandles val="exact"/>
        </dgm:presLayoutVars>
      </dgm:prSet>
      <dgm:spPr/>
    </dgm:pt>
    <dgm:pt modelId="{61EE34F3-78BF-4020-8C0F-966132247D9E}" type="pres">
      <dgm:prSet presAssocID="{5BAAA8C7-EF92-4E16-BCEB-2A2E8B90931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EF1C860-A919-4F22-86C9-A1F2C6793A96}" type="presOf" srcId="{5BAAA8C7-EF92-4E16-BCEB-2A2E8B909317}" destId="{61EE34F3-78BF-4020-8C0F-966132247D9E}" srcOrd="0" destOrd="0" presId="urn:microsoft.com/office/officeart/2005/8/layout/vList2"/>
    <dgm:cxn modelId="{2B1B2F6E-BE4B-481A-A951-A020CD6EB1B4}" srcId="{3AC5D53E-5030-4F94-9C33-1AAB53484A25}" destId="{5BAAA8C7-EF92-4E16-BCEB-2A2E8B909317}" srcOrd="0" destOrd="0" parTransId="{E92C283C-5831-4808-A1F5-E01961CF7FCE}" sibTransId="{642B3777-2423-4E33-B435-4EE38CAF23D7}"/>
    <dgm:cxn modelId="{2F6D50A1-607B-4984-8D59-6F51A65E7C90}" type="presOf" srcId="{3AC5D53E-5030-4F94-9C33-1AAB53484A25}" destId="{FA32A1D7-0C91-4441-ACE2-5E35D44AD840}" srcOrd="0" destOrd="0" presId="urn:microsoft.com/office/officeart/2005/8/layout/vList2"/>
    <dgm:cxn modelId="{C4DF20C7-7E1A-4719-87A1-DB342B959B95}" type="presParOf" srcId="{FA32A1D7-0C91-4441-ACE2-5E35D44AD840}" destId="{61EE34F3-78BF-4020-8C0F-966132247D9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217728-62CE-4AF6-ABD6-007C5F2684F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261DA44-812C-47E6-9208-6770AB9A67E7}">
      <dgm:prSet/>
      <dgm:spPr/>
      <dgm:t>
        <a:bodyPr/>
        <a:lstStyle/>
        <a:p>
          <a:pPr algn="ctr"/>
          <a:r>
            <a:rPr lang="cs-CZ" b="1" dirty="0"/>
            <a:t>HODNOTÍCÍ KRITÉRIA</a:t>
          </a:r>
          <a:endParaRPr lang="cs-CZ" dirty="0"/>
        </a:p>
      </dgm:t>
    </dgm:pt>
    <dgm:pt modelId="{4526DE05-E8FC-4942-837B-B480BFE8F516}" type="parTrans" cxnId="{8390A336-74FB-4003-9AC5-38C240533E51}">
      <dgm:prSet/>
      <dgm:spPr/>
      <dgm:t>
        <a:bodyPr/>
        <a:lstStyle/>
        <a:p>
          <a:endParaRPr lang="cs-CZ"/>
        </a:p>
      </dgm:t>
    </dgm:pt>
    <dgm:pt modelId="{ED83560C-B4EB-4CAA-9841-4D3C913A1C87}" type="sibTrans" cxnId="{8390A336-74FB-4003-9AC5-38C240533E51}">
      <dgm:prSet/>
      <dgm:spPr/>
      <dgm:t>
        <a:bodyPr/>
        <a:lstStyle/>
        <a:p>
          <a:endParaRPr lang="cs-CZ"/>
        </a:p>
      </dgm:t>
    </dgm:pt>
    <dgm:pt modelId="{D6B0B6A4-2B96-4187-8E60-443AD028EDDA}" type="pres">
      <dgm:prSet presAssocID="{7C217728-62CE-4AF6-ABD6-007C5F2684F5}" presName="linear" presStyleCnt="0">
        <dgm:presLayoutVars>
          <dgm:animLvl val="lvl"/>
          <dgm:resizeHandles val="exact"/>
        </dgm:presLayoutVars>
      </dgm:prSet>
      <dgm:spPr/>
    </dgm:pt>
    <dgm:pt modelId="{DCEAA92B-3D5C-41E1-A92E-B791965FBE58}" type="pres">
      <dgm:prSet presAssocID="{5261DA44-812C-47E6-9208-6770AB9A67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390A336-74FB-4003-9AC5-38C240533E51}" srcId="{7C217728-62CE-4AF6-ABD6-007C5F2684F5}" destId="{5261DA44-812C-47E6-9208-6770AB9A67E7}" srcOrd="0" destOrd="0" parTransId="{4526DE05-E8FC-4942-837B-B480BFE8F516}" sibTransId="{ED83560C-B4EB-4CAA-9841-4D3C913A1C87}"/>
    <dgm:cxn modelId="{C5A1D0A6-4819-4ECD-AA44-38C6F8A03CE4}" type="presOf" srcId="{5261DA44-812C-47E6-9208-6770AB9A67E7}" destId="{DCEAA92B-3D5C-41E1-A92E-B791965FBE58}" srcOrd="0" destOrd="0" presId="urn:microsoft.com/office/officeart/2005/8/layout/vList2"/>
    <dgm:cxn modelId="{5DB150B7-3E22-4E7E-8265-1A04255E5EC8}" type="presOf" srcId="{7C217728-62CE-4AF6-ABD6-007C5F2684F5}" destId="{D6B0B6A4-2B96-4187-8E60-443AD028EDDA}" srcOrd="0" destOrd="0" presId="urn:microsoft.com/office/officeart/2005/8/layout/vList2"/>
    <dgm:cxn modelId="{B5438A78-550A-47DA-B29E-F7792B32147A}" type="presParOf" srcId="{D6B0B6A4-2B96-4187-8E60-443AD028EDDA}" destId="{DCEAA92B-3D5C-41E1-A92E-B791965FBE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409DDE-F951-4A41-99B6-9A8682ECD478}" type="doc">
      <dgm:prSet loTypeId="urn:microsoft.com/office/officeart/2005/8/layout/hProcess9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E013B3E2-5EE1-4AA8-8678-E334078EFADC}">
      <dgm:prSet phldrT="[Text]" custT="1"/>
      <dgm:spPr/>
      <dgm:t>
        <a:bodyPr/>
        <a:lstStyle/>
        <a:p>
          <a:r>
            <a:rPr lang="cs-CZ" sz="3200" dirty="0"/>
            <a:t>Přínos      pro účel VZ </a:t>
          </a:r>
          <a:r>
            <a:rPr lang="cs-CZ" sz="3200" b="1" dirty="0"/>
            <a:t>– </a:t>
          </a:r>
          <a:r>
            <a:rPr lang="cs-CZ" sz="3200" b="1" u="sng" dirty="0"/>
            <a:t>číselně</a:t>
          </a:r>
        </a:p>
      </dgm:t>
    </dgm:pt>
    <dgm:pt modelId="{527580E7-CAA5-4E24-BF68-0AE753AF479A}" type="parTrans" cxnId="{6138BE0E-8643-4FCC-8ADE-E0B8CB078445}">
      <dgm:prSet/>
      <dgm:spPr/>
      <dgm:t>
        <a:bodyPr/>
        <a:lstStyle/>
        <a:p>
          <a:endParaRPr lang="cs-CZ"/>
        </a:p>
      </dgm:t>
    </dgm:pt>
    <dgm:pt modelId="{AEACD6E3-0C4F-40FB-AA1B-90C305980E5F}" type="sibTrans" cxnId="{6138BE0E-8643-4FCC-8ADE-E0B8CB078445}">
      <dgm:prSet/>
      <dgm:spPr/>
      <dgm:t>
        <a:bodyPr/>
        <a:lstStyle/>
        <a:p>
          <a:endParaRPr lang="cs-CZ"/>
        </a:p>
      </dgm:t>
    </dgm:pt>
    <dgm:pt modelId="{73A6C6D1-621F-430B-BB4B-194EEADA4A27}">
      <dgm:prSet phldrT="[Text]" custT="1"/>
      <dgm:spPr/>
      <dgm:t>
        <a:bodyPr/>
        <a:lstStyle/>
        <a:p>
          <a:r>
            <a:rPr lang="cs-CZ" sz="3200" dirty="0"/>
            <a:t>Důkazy – funguje to</a:t>
          </a:r>
        </a:p>
      </dgm:t>
    </dgm:pt>
    <dgm:pt modelId="{3FFB468D-02F1-4083-ADC1-7AC97B8B2E9A}" type="parTrans" cxnId="{F7547CD6-3F70-439B-A304-676CF4A3CCA7}">
      <dgm:prSet/>
      <dgm:spPr/>
      <dgm:t>
        <a:bodyPr/>
        <a:lstStyle/>
        <a:p>
          <a:endParaRPr lang="cs-CZ"/>
        </a:p>
      </dgm:t>
    </dgm:pt>
    <dgm:pt modelId="{BD9CCD00-E465-406E-90B2-9C54DF3131EE}" type="sibTrans" cxnId="{F7547CD6-3F70-439B-A304-676CF4A3CCA7}">
      <dgm:prSet/>
      <dgm:spPr/>
      <dgm:t>
        <a:bodyPr/>
        <a:lstStyle/>
        <a:p>
          <a:endParaRPr lang="cs-CZ"/>
        </a:p>
      </dgm:t>
    </dgm:pt>
    <dgm:pt modelId="{F42E94D0-E351-4C89-BB00-CA337E57F21B}">
      <dgm:prSet phldrT="[Text]" custT="1"/>
      <dgm:spPr/>
      <dgm:t>
        <a:bodyPr/>
        <a:lstStyle/>
        <a:p>
          <a:r>
            <a:rPr lang="cs-CZ" sz="3200" dirty="0"/>
            <a:t>„Slib“ dodavatele</a:t>
          </a:r>
          <a:endParaRPr lang="cs-CZ" sz="3200" kern="1200" dirty="0">
            <a:latin typeface="Calibri" panose="020F0502020204030204"/>
            <a:ea typeface="+mn-ea"/>
            <a:cs typeface="+mn-cs"/>
          </a:endParaRPr>
        </a:p>
      </dgm:t>
    </dgm:pt>
    <dgm:pt modelId="{46F621C7-F366-4DDF-AF6D-ED46187C301C}" type="parTrans" cxnId="{1C13D037-E195-42EE-A8F3-B4447D2620AF}">
      <dgm:prSet/>
      <dgm:spPr/>
      <dgm:t>
        <a:bodyPr/>
        <a:lstStyle/>
        <a:p>
          <a:endParaRPr lang="cs-CZ"/>
        </a:p>
      </dgm:t>
    </dgm:pt>
    <dgm:pt modelId="{0FE1F372-146D-452A-8553-8F4CABD104C4}" type="sibTrans" cxnId="{1C13D037-E195-42EE-A8F3-B4447D2620AF}">
      <dgm:prSet/>
      <dgm:spPr/>
      <dgm:t>
        <a:bodyPr/>
        <a:lstStyle/>
        <a:p>
          <a:endParaRPr lang="cs-CZ"/>
        </a:p>
      </dgm:t>
    </dgm:pt>
    <dgm:pt modelId="{5BDBDC4F-FCD1-4EA3-9CB5-9ADE8D891E3D}">
      <dgm:prSet phldrT="[Text]" custT="1"/>
      <dgm:spPr>
        <a:solidFill>
          <a:schemeClr val="accent6"/>
        </a:solidFill>
      </dgm:spPr>
      <dgm:t>
        <a:bodyPr/>
        <a:lstStyle/>
        <a:p>
          <a:r>
            <a:rPr lang="cs-CZ" sz="3200" dirty="0"/>
            <a:t>Výběr dle kvality</a:t>
          </a:r>
        </a:p>
      </dgm:t>
    </dgm:pt>
    <dgm:pt modelId="{8226159F-4F5A-4E01-8E12-A2B288D970CE}" type="parTrans" cxnId="{C3FB6597-23AC-4B2F-B5A0-9D9297362890}">
      <dgm:prSet/>
      <dgm:spPr/>
      <dgm:t>
        <a:bodyPr/>
        <a:lstStyle/>
        <a:p>
          <a:endParaRPr lang="cs-CZ"/>
        </a:p>
      </dgm:t>
    </dgm:pt>
    <dgm:pt modelId="{02D8FB4B-4903-43D6-9FDD-13F220E255C7}" type="sibTrans" cxnId="{C3FB6597-23AC-4B2F-B5A0-9D9297362890}">
      <dgm:prSet/>
      <dgm:spPr/>
      <dgm:t>
        <a:bodyPr/>
        <a:lstStyle/>
        <a:p>
          <a:endParaRPr lang="cs-CZ"/>
        </a:p>
      </dgm:t>
    </dgm:pt>
    <dgm:pt modelId="{82644C95-BDD4-4586-B511-DE34C0D713C5}" type="pres">
      <dgm:prSet presAssocID="{36409DDE-F951-4A41-99B6-9A8682ECD478}" presName="CompostProcess" presStyleCnt="0">
        <dgm:presLayoutVars>
          <dgm:dir/>
          <dgm:resizeHandles val="exact"/>
        </dgm:presLayoutVars>
      </dgm:prSet>
      <dgm:spPr/>
    </dgm:pt>
    <dgm:pt modelId="{9E837C7A-149C-4FDD-971A-0A8FDA135491}" type="pres">
      <dgm:prSet presAssocID="{36409DDE-F951-4A41-99B6-9A8682ECD478}" presName="arrow" presStyleLbl="bgShp" presStyleIdx="0" presStyleCnt="1" custLinFactNeighborX="499" custLinFactNeighborY="9130"/>
      <dgm:spPr/>
    </dgm:pt>
    <dgm:pt modelId="{238185E6-935E-4427-B8BE-6079B92280A7}" type="pres">
      <dgm:prSet presAssocID="{36409DDE-F951-4A41-99B6-9A8682ECD478}" presName="linearProcess" presStyleCnt="0"/>
      <dgm:spPr/>
    </dgm:pt>
    <dgm:pt modelId="{9F3F17F3-E8FE-4031-B567-E01D45FC31EE}" type="pres">
      <dgm:prSet presAssocID="{F42E94D0-E351-4C89-BB00-CA337E57F21B}" presName="textNode" presStyleLbl="node1" presStyleIdx="0" presStyleCnt="4">
        <dgm:presLayoutVars>
          <dgm:bulletEnabled val="1"/>
        </dgm:presLayoutVars>
      </dgm:prSet>
      <dgm:spPr/>
    </dgm:pt>
    <dgm:pt modelId="{CCF00B9F-37C6-4384-8540-D5924B91E01E}" type="pres">
      <dgm:prSet presAssocID="{0FE1F372-146D-452A-8553-8F4CABD104C4}" presName="sibTrans" presStyleCnt="0"/>
      <dgm:spPr/>
    </dgm:pt>
    <dgm:pt modelId="{F6AFFF28-BFCB-4CF1-B0BF-A87105540C7C}" type="pres">
      <dgm:prSet presAssocID="{E013B3E2-5EE1-4AA8-8678-E334078EFADC}" presName="textNode" presStyleLbl="node1" presStyleIdx="1" presStyleCnt="4">
        <dgm:presLayoutVars>
          <dgm:bulletEnabled val="1"/>
        </dgm:presLayoutVars>
      </dgm:prSet>
      <dgm:spPr/>
    </dgm:pt>
    <dgm:pt modelId="{2B16D473-E191-48CA-B2DB-5AD377BD22A0}" type="pres">
      <dgm:prSet presAssocID="{AEACD6E3-0C4F-40FB-AA1B-90C305980E5F}" presName="sibTrans" presStyleCnt="0"/>
      <dgm:spPr/>
    </dgm:pt>
    <dgm:pt modelId="{3BD06A2E-1307-4BFE-86CA-67F26A346B51}" type="pres">
      <dgm:prSet presAssocID="{73A6C6D1-621F-430B-BB4B-194EEADA4A27}" presName="textNode" presStyleLbl="node1" presStyleIdx="2" presStyleCnt="4">
        <dgm:presLayoutVars>
          <dgm:bulletEnabled val="1"/>
        </dgm:presLayoutVars>
      </dgm:prSet>
      <dgm:spPr/>
    </dgm:pt>
    <dgm:pt modelId="{A5E17C25-DDAC-486D-9A6E-AFB47EB0FABA}" type="pres">
      <dgm:prSet presAssocID="{BD9CCD00-E465-406E-90B2-9C54DF3131EE}" presName="sibTrans" presStyleCnt="0"/>
      <dgm:spPr/>
    </dgm:pt>
    <dgm:pt modelId="{4C402015-806B-4287-874D-8680B25E79B0}" type="pres">
      <dgm:prSet presAssocID="{5BDBDC4F-FCD1-4EA3-9CB5-9ADE8D891E3D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6138BE0E-8643-4FCC-8ADE-E0B8CB078445}" srcId="{36409DDE-F951-4A41-99B6-9A8682ECD478}" destId="{E013B3E2-5EE1-4AA8-8678-E334078EFADC}" srcOrd="1" destOrd="0" parTransId="{527580E7-CAA5-4E24-BF68-0AE753AF479A}" sibTransId="{AEACD6E3-0C4F-40FB-AA1B-90C305980E5F}"/>
    <dgm:cxn modelId="{9E4AAC12-2F74-483B-B6CE-5EB139A73D33}" type="presOf" srcId="{5BDBDC4F-FCD1-4EA3-9CB5-9ADE8D891E3D}" destId="{4C402015-806B-4287-874D-8680B25E79B0}" srcOrd="0" destOrd="0" presId="urn:microsoft.com/office/officeart/2005/8/layout/hProcess9"/>
    <dgm:cxn modelId="{1C13D037-E195-42EE-A8F3-B4447D2620AF}" srcId="{36409DDE-F951-4A41-99B6-9A8682ECD478}" destId="{F42E94D0-E351-4C89-BB00-CA337E57F21B}" srcOrd="0" destOrd="0" parTransId="{46F621C7-F366-4DDF-AF6D-ED46187C301C}" sibTransId="{0FE1F372-146D-452A-8553-8F4CABD104C4}"/>
    <dgm:cxn modelId="{233F1D45-07E6-4EFF-A2C8-540869E2EDC5}" type="presOf" srcId="{73A6C6D1-621F-430B-BB4B-194EEADA4A27}" destId="{3BD06A2E-1307-4BFE-86CA-67F26A346B51}" srcOrd="0" destOrd="0" presId="urn:microsoft.com/office/officeart/2005/8/layout/hProcess9"/>
    <dgm:cxn modelId="{37483D8A-86D0-49B9-A0CD-7ED3260D74C5}" type="presOf" srcId="{36409DDE-F951-4A41-99B6-9A8682ECD478}" destId="{82644C95-BDD4-4586-B511-DE34C0D713C5}" srcOrd="0" destOrd="0" presId="urn:microsoft.com/office/officeart/2005/8/layout/hProcess9"/>
    <dgm:cxn modelId="{C3FB6597-23AC-4B2F-B5A0-9D9297362890}" srcId="{36409DDE-F951-4A41-99B6-9A8682ECD478}" destId="{5BDBDC4F-FCD1-4EA3-9CB5-9ADE8D891E3D}" srcOrd="3" destOrd="0" parTransId="{8226159F-4F5A-4E01-8E12-A2B288D970CE}" sibTransId="{02D8FB4B-4903-43D6-9FDD-13F220E255C7}"/>
    <dgm:cxn modelId="{4546049F-6F71-46AC-8266-B4A22902BF53}" type="presOf" srcId="{E013B3E2-5EE1-4AA8-8678-E334078EFADC}" destId="{F6AFFF28-BFCB-4CF1-B0BF-A87105540C7C}" srcOrd="0" destOrd="0" presId="urn:microsoft.com/office/officeart/2005/8/layout/hProcess9"/>
    <dgm:cxn modelId="{9B3557B6-C9E8-4968-AE62-9FA96E5B4DA6}" type="presOf" srcId="{F42E94D0-E351-4C89-BB00-CA337E57F21B}" destId="{9F3F17F3-E8FE-4031-B567-E01D45FC31EE}" srcOrd="0" destOrd="0" presId="urn:microsoft.com/office/officeart/2005/8/layout/hProcess9"/>
    <dgm:cxn modelId="{F7547CD6-3F70-439B-A304-676CF4A3CCA7}" srcId="{36409DDE-F951-4A41-99B6-9A8682ECD478}" destId="{73A6C6D1-621F-430B-BB4B-194EEADA4A27}" srcOrd="2" destOrd="0" parTransId="{3FFB468D-02F1-4083-ADC1-7AC97B8B2E9A}" sibTransId="{BD9CCD00-E465-406E-90B2-9C54DF3131EE}"/>
    <dgm:cxn modelId="{DD82EFB3-7CBD-4F46-9DD1-F9B70D3580E7}" type="presParOf" srcId="{82644C95-BDD4-4586-B511-DE34C0D713C5}" destId="{9E837C7A-149C-4FDD-971A-0A8FDA135491}" srcOrd="0" destOrd="0" presId="urn:microsoft.com/office/officeart/2005/8/layout/hProcess9"/>
    <dgm:cxn modelId="{2152116D-C194-4342-A0EB-FAC2C2AB72B7}" type="presParOf" srcId="{82644C95-BDD4-4586-B511-DE34C0D713C5}" destId="{238185E6-935E-4427-B8BE-6079B92280A7}" srcOrd="1" destOrd="0" presId="urn:microsoft.com/office/officeart/2005/8/layout/hProcess9"/>
    <dgm:cxn modelId="{2F64CA58-1FAA-47A1-919F-5708CB84788D}" type="presParOf" srcId="{238185E6-935E-4427-B8BE-6079B92280A7}" destId="{9F3F17F3-E8FE-4031-B567-E01D45FC31EE}" srcOrd="0" destOrd="0" presId="urn:microsoft.com/office/officeart/2005/8/layout/hProcess9"/>
    <dgm:cxn modelId="{5FD5BC33-F341-41D1-B26A-EC28345D6DD1}" type="presParOf" srcId="{238185E6-935E-4427-B8BE-6079B92280A7}" destId="{CCF00B9F-37C6-4384-8540-D5924B91E01E}" srcOrd="1" destOrd="0" presId="urn:microsoft.com/office/officeart/2005/8/layout/hProcess9"/>
    <dgm:cxn modelId="{886649AE-5876-4510-BD11-01C475EA2B1C}" type="presParOf" srcId="{238185E6-935E-4427-B8BE-6079B92280A7}" destId="{F6AFFF28-BFCB-4CF1-B0BF-A87105540C7C}" srcOrd="2" destOrd="0" presId="urn:microsoft.com/office/officeart/2005/8/layout/hProcess9"/>
    <dgm:cxn modelId="{33839BB3-E662-4BDB-9042-65C53B82DFA0}" type="presParOf" srcId="{238185E6-935E-4427-B8BE-6079B92280A7}" destId="{2B16D473-E191-48CA-B2DB-5AD377BD22A0}" srcOrd="3" destOrd="0" presId="urn:microsoft.com/office/officeart/2005/8/layout/hProcess9"/>
    <dgm:cxn modelId="{E4C05DA8-C79A-4C20-BC59-655DB43530D3}" type="presParOf" srcId="{238185E6-935E-4427-B8BE-6079B92280A7}" destId="{3BD06A2E-1307-4BFE-86CA-67F26A346B51}" srcOrd="4" destOrd="0" presId="urn:microsoft.com/office/officeart/2005/8/layout/hProcess9"/>
    <dgm:cxn modelId="{66C5573E-F407-4DA3-803E-7CA3E98E0EC7}" type="presParOf" srcId="{238185E6-935E-4427-B8BE-6079B92280A7}" destId="{A5E17C25-DDAC-486D-9A6E-AFB47EB0FABA}" srcOrd="5" destOrd="0" presId="urn:microsoft.com/office/officeart/2005/8/layout/hProcess9"/>
    <dgm:cxn modelId="{2290AA08-B82E-48DD-A9A4-E2A44C3D7A84}" type="presParOf" srcId="{238185E6-935E-4427-B8BE-6079B92280A7}" destId="{4C402015-806B-4287-874D-8680B25E79B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F612386-3AEE-4F98-898E-22902574D9AA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7FD6B070-D334-44D0-98E4-55D04E1F8D73}">
      <dgm:prSet/>
      <dgm:spPr/>
      <dgm:t>
        <a:bodyPr/>
        <a:lstStyle/>
        <a:p>
          <a:pPr algn="ctr"/>
          <a:r>
            <a:rPr lang="cs-CZ" b="1" cap="all" baseline="0" dirty="0"/>
            <a:t>nabídka</a:t>
          </a:r>
          <a:endParaRPr lang="cs-CZ" cap="all" baseline="0" dirty="0"/>
        </a:p>
      </dgm:t>
    </dgm:pt>
    <dgm:pt modelId="{EBB15641-B95B-40FB-A2D7-1900A75FDAA8}" type="parTrans" cxnId="{5A1B0BB9-7A68-4543-9FED-773EA0A83AB8}">
      <dgm:prSet/>
      <dgm:spPr/>
      <dgm:t>
        <a:bodyPr/>
        <a:lstStyle/>
        <a:p>
          <a:endParaRPr lang="cs-CZ"/>
        </a:p>
      </dgm:t>
    </dgm:pt>
    <dgm:pt modelId="{49A0B8E5-368F-43D6-967F-3FE63A09EB15}" type="sibTrans" cxnId="{5A1B0BB9-7A68-4543-9FED-773EA0A83AB8}">
      <dgm:prSet/>
      <dgm:spPr/>
      <dgm:t>
        <a:bodyPr/>
        <a:lstStyle/>
        <a:p>
          <a:endParaRPr lang="cs-CZ"/>
        </a:p>
      </dgm:t>
    </dgm:pt>
    <dgm:pt modelId="{186819F7-8E73-4D65-84CB-75C6837D27DA}" type="pres">
      <dgm:prSet presAssocID="{3F612386-3AEE-4F98-898E-22902574D9AA}" presName="linear" presStyleCnt="0">
        <dgm:presLayoutVars>
          <dgm:animLvl val="lvl"/>
          <dgm:resizeHandles val="exact"/>
        </dgm:presLayoutVars>
      </dgm:prSet>
      <dgm:spPr/>
    </dgm:pt>
    <dgm:pt modelId="{C16C16EB-B534-4B72-8EF7-F2DDA5E14BFB}" type="pres">
      <dgm:prSet presAssocID="{7FD6B070-D334-44D0-98E4-55D04E1F8D7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9442AF02-C513-4FDE-B280-7580F2E80F8E}" type="presOf" srcId="{7FD6B070-D334-44D0-98E4-55D04E1F8D73}" destId="{C16C16EB-B534-4B72-8EF7-F2DDA5E14BFB}" srcOrd="0" destOrd="0" presId="urn:microsoft.com/office/officeart/2005/8/layout/vList2"/>
    <dgm:cxn modelId="{E8955A83-9CF4-430C-B284-25CF287C6419}" type="presOf" srcId="{3F612386-3AEE-4F98-898E-22902574D9AA}" destId="{186819F7-8E73-4D65-84CB-75C6837D27DA}" srcOrd="0" destOrd="0" presId="urn:microsoft.com/office/officeart/2005/8/layout/vList2"/>
    <dgm:cxn modelId="{5A1B0BB9-7A68-4543-9FED-773EA0A83AB8}" srcId="{3F612386-3AEE-4F98-898E-22902574D9AA}" destId="{7FD6B070-D334-44D0-98E4-55D04E1F8D73}" srcOrd="0" destOrd="0" parTransId="{EBB15641-B95B-40FB-A2D7-1900A75FDAA8}" sibTransId="{49A0B8E5-368F-43D6-967F-3FE63A09EB15}"/>
    <dgm:cxn modelId="{FBA13BFC-35AE-4DB5-AE01-811B47786776}" type="presParOf" srcId="{186819F7-8E73-4D65-84CB-75C6837D27DA}" destId="{C16C16EB-B534-4B72-8EF7-F2DDA5E14B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C217728-62CE-4AF6-ABD6-007C5F2684F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261DA44-812C-47E6-9208-6770AB9A67E7}">
      <dgm:prSet/>
      <dgm:spPr/>
      <dgm:t>
        <a:bodyPr/>
        <a:lstStyle/>
        <a:p>
          <a:pPr algn="ctr"/>
          <a:r>
            <a:rPr lang="cs-CZ" b="1" dirty="0"/>
            <a:t>Příklad Účelu VZ - architekt</a:t>
          </a:r>
          <a:endParaRPr lang="cs-CZ" dirty="0"/>
        </a:p>
      </dgm:t>
    </dgm:pt>
    <dgm:pt modelId="{4526DE05-E8FC-4942-837B-B480BFE8F516}" type="parTrans" cxnId="{8390A336-74FB-4003-9AC5-38C240533E51}">
      <dgm:prSet/>
      <dgm:spPr/>
      <dgm:t>
        <a:bodyPr/>
        <a:lstStyle/>
        <a:p>
          <a:endParaRPr lang="cs-CZ"/>
        </a:p>
      </dgm:t>
    </dgm:pt>
    <dgm:pt modelId="{ED83560C-B4EB-4CAA-9841-4D3C913A1C87}" type="sibTrans" cxnId="{8390A336-74FB-4003-9AC5-38C240533E51}">
      <dgm:prSet/>
      <dgm:spPr/>
      <dgm:t>
        <a:bodyPr/>
        <a:lstStyle/>
        <a:p>
          <a:endParaRPr lang="cs-CZ"/>
        </a:p>
      </dgm:t>
    </dgm:pt>
    <dgm:pt modelId="{D6B0B6A4-2B96-4187-8E60-443AD028EDDA}" type="pres">
      <dgm:prSet presAssocID="{7C217728-62CE-4AF6-ABD6-007C5F2684F5}" presName="linear" presStyleCnt="0">
        <dgm:presLayoutVars>
          <dgm:animLvl val="lvl"/>
          <dgm:resizeHandles val="exact"/>
        </dgm:presLayoutVars>
      </dgm:prSet>
      <dgm:spPr/>
    </dgm:pt>
    <dgm:pt modelId="{DCEAA92B-3D5C-41E1-A92E-B791965FBE58}" type="pres">
      <dgm:prSet presAssocID="{5261DA44-812C-47E6-9208-6770AB9A67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390A336-74FB-4003-9AC5-38C240533E51}" srcId="{7C217728-62CE-4AF6-ABD6-007C5F2684F5}" destId="{5261DA44-812C-47E6-9208-6770AB9A67E7}" srcOrd="0" destOrd="0" parTransId="{4526DE05-E8FC-4942-837B-B480BFE8F516}" sibTransId="{ED83560C-B4EB-4CAA-9841-4D3C913A1C87}"/>
    <dgm:cxn modelId="{C5A1D0A6-4819-4ECD-AA44-38C6F8A03CE4}" type="presOf" srcId="{5261DA44-812C-47E6-9208-6770AB9A67E7}" destId="{DCEAA92B-3D5C-41E1-A92E-B791965FBE58}" srcOrd="0" destOrd="0" presId="urn:microsoft.com/office/officeart/2005/8/layout/vList2"/>
    <dgm:cxn modelId="{5DB150B7-3E22-4E7E-8265-1A04255E5EC8}" type="presOf" srcId="{7C217728-62CE-4AF6-ABD6-007C5F2684F5}" destId="{D6B0B6A4-2B96-4187-8E60-443AD028EDDA}" srcOrd="0" destOrd="0" presId="urn:microsoft.com/office/officeart/2005/8/layout/vList2"/>
    <dgm:cxn modelId="{B5438A78-550A-47DA-B29E-F7792B32147A}" type="presParOf" srcId="{D6B0B6A4-2B96-4187-8E60-443AD028EDDA}" destId="{DCEAA92B-3D5C-41E1-A92E-B791965FBE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C217728-62CE-4AF6-ABD6-007C5F2684F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261DA44-812C-47E6-9208-6770AB9A67E7}">
      <dgm:prSet/>
      <dgm:spPr/>
      <dgm:t>
        <a:bodyPr/>
        <a:lstStyle/>
        <a:p>
          <a:pPr algn="ctr"/>
          <a:r>
            <a:rPr lang="cs-CZ" b="1" dirty="0"/>
            <a:t>ODBORNÁ ÚROVEŇ</a:t>
          </a:r>
          <a:endParaRPr lang="cs-CZ" dirty="0"/>
        </a:p>
      </dgm:t>
    </dgm:pt>
    <dgm:pt modelId="{4526DE05-E8FC-4942-837B-B480BFE8F516}" type="parTrans" cxnId="{8390A336-74FB-4003-9AC5-38C240533E51}">
      <dgm:prSet/>
      <dgm:spPr/>
      <dgm:t>
        <a:bodyPr/>
        <a:lstStyle/>
        <a:p>
          <a:endParaRPr lang="cs-CZ"/>
        </a:p>
      </dgm:t>
    </dgm:pt>
    <dgm:pt modelId="{ED83560C-B4EB-4CAA-9841-4D3C913A1C87}" type="sibTrans" cxnId="{8390A336-74FB-4003-9AC5-38C240533E51}">
      <dgm:prSet/>
      <dgm:spPr/>
      <dgm:t>
        <a:bodyPr/>
        <a:lstStyle/>
        <a:p>
          <a:endParaRPr lang="cs-CZ"/>
        </a:p>
      </dgm:t>
    </dgm:pt>
    <dgm:pt modelId="{D6B0B6A4-2B96-4187-8E60-443AD028EDDA}" type="pres">
      <dgm:prSet presAssocID="{7C217728-62CE-4AF6-ABD6-007C5F2684F5}" presName="linear" presStyleCnt="0">
        <dgm:presLayoutVars>
          <dgm:animLvl val="lvl"/>
          <dgm:resizeHandles val="exact"/>
        </dgm:presLayoutVars>
      </dgm:prSet>
      <dgm:spPr/>
    </dgm:pt>
    <dgm:pt modelId="{DCEAA92B-3D5C-41E1-A92E-B791965FBE58}" type="pres">
      <dgm:prSet presAssocID="{5261DA44-812C-47E6-9208-6770AB9A67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390A336-74FB-4003-9AC5-38C240533E51}" srcId="{7C217728-62CE-4AF6-ABD6-007C5F2684F5}" destId="{5261DA44-812C-47E6-9208-6770AB9A67E7}" srcOrd="0" destOrd="0" parTransId="{4526DE05-E8FC-4942-837B-B480BFE8F516}" sibTransId="{ED83560C-B4EB-4CAA-9841-4D3C913A1C87}"/>
    <dgm:cxn modelId="{C5A1D0A6-4819-4ECD-AA44-38C6F8A03CE4}" type="presOf" srcId="{5261DA44-812C-47E6-9208-6770AB9A67E7}" destId="{DCEAA92B-3D5C-41E1-A92E-B791965FBE58}" srcOrd="0" destOrd="0" presId="urn:microsoft.com/office/officeart/2005/8/layout/vList2"/>
    <dgm:cxn modelId="{5DB150B7-3E22-4E7E-8265-1A04255E5EC8}" type="presOf" srcId="{7C217728-62CE-4AF6-ABD6-007C5F2684F5}" destId="{D6B0B6A4-2B96-4187-8E60-443AD028EDDA}" srcOrd="0" destOrd="0" presId="urn:microsoft.com/office/officeart/2005/8/layout/vList2"/>
    <dgm:cxn modelId="{B5438A78-550A-47DA-B29E-F7792B32147A}" type="presParOf" srcId="{D6B0B6A4-2B96-4187-8E60-443AD028EDDA}" destId="{DCEAA92B-3D5C-41E1-A92E-B791965FBE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C217728-62CE-4AF6-ABD6-007C5F2684F5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5261DA44-812C-47E6-9208-6770AB9A67E7}">
      <dgm:prSet/>
      <dgm:spPr/>
      <dgm:t>
        <a:bodyPr/>
        <a:lstStyle/>
        <a:p>
          <a:pPr algn="ctr"/>
          <a:r>
            <a:rPr lang="cs-CZ" b="1" dirty="0"/>
            <a:t>RIZIKA</a:t>
          </a:r>
          <a:endParaRPr lang="cs-CZ" dirty="0"/>
        </a:p>
      </dgm:t>
    </dgm:pt>
    <dgm:pt modelId="{4526DE05-E8FC-4942-837B-B480BFE8F516}" type="parTrans" cxnId="{8390A336-74FB-4003-9AC5-38C240533E51}">
      <dgm:prSet/>
      <dgm:spPr/>
      <dgm:t>
        <a:bodyPr/>
        <a:lstStyle/>
        <a:p>
          <a:endParaRPr lang="cs-CZ"/>
        </a:p>
      </dgm:t>
    </dgm:pt>
    <dgm:pt modelId="{ED83560C-B4EB-4CAA-9841-4D3C913A1C87}" type="sibTrans" cxnId="{8390A336-74FB-4003-9AC5-38C240533E51}">
      <dgm:prSet/>
      <dgm:spPr/>
      <dgm:t>
        <a:bodyPr/>
        <a:lstStyle/>
        <a:p>
          <a:endParaRPr lang="cs-CZ"/>
        </a:p>
      </dgm:t>
    </dgm:pt>
    <dgm:pt modelId="{D6B0B6A4-2B96-4187-8E60-443AD028EDDA}" type="pres">
      <dgm:prSet presAssocID="{7C217728-62CE-4AF6-ABD6-007C5F2684F5}" presName="linear" presStyleCnt="0">
        <dgm:presLayoutVars>
          <dgm:animLvl val="lvl"/>
          <dgm:resizeHandles val="exact"/>
        </dgm:presLayoutVars>
      </dgm:prSet>
      <dgm:spPr/>
    </dgm:pt>
    <dgm:pt modelId="{DCEAA92B-3D5C-41E1-A92E-B791965FBE58}" type="pres">
      <dgm:prSet presAssocID="{5261DA44-812C-47E6-9208-6770AB9A67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390A336-74FB-4003-9AC5-38C240533E51}" srcId="{7C217728-62CE-4AF6-ABD6-007C5F2684F5}" destId="{5261DA44-812C-47E6-9208-6770AB9A67E7}" srcOrd="0" destOrd="0" parTransId="{4526DE05-E8FC-4942-837B-B480BFE8F516}" sibTransId="{ED83560C-B4EB-4CAA-9841-4D3C913A1C87}"/>
    <dgm:cxn modelId="{C5A1D0A6-4819-4ECD-AA44-38C6F8A03CE4}" type="presOf" srcId="{5261DA44-812C-47E6-9208-6770AB9A67E7}" destId="{DCEAA92B-3D5C-41E1-A92E-B791965FBE58}" srcOrd="0" destOrd="0" presId="urn:microsoft.com/office/officeart/2005/8/layout/vList2"/>
    <dgm:cxn modelId="{5DB150B7-3E22-4E7E-8265-1A04255E5EC8}" type="presOf" srcId="{7C217728-62CE-4AF6-ABD6-007C5F2684F5}" destId="{D6B0B6A4-2B96-4187-8E60-443AD028EDDA}" srcOrd="0" destOrd="0" presId="urn:microsoft.com/office/officeart/2005/8/layout/vList2"/>
    <dgm:cxn modelId="{B5438A78-550A-47DA-B29E-F7792B32147A}" type="presParOf" srcId="{D6B0B6A4-2B96-4187-8E60-443AD028EDDA}" destId="{DCEAA92B-3D5C-41E1-A92E-B791965FBE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CFB47E-4329-4D3A-A6CC-D43D0BE1BDF7}">
      <dsp:nvSpPr>
        <dsp:cNvPr id="0" name=""/>
        <dsp:cNvSpPr/>
      </dsp:nvSpPr>
      <dsp:spPr>
        <a:xfrm>
          <a:off x="0" y="0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cap="all" baseline="0" noProof="0" dirty="0"/>
            <a:t>Metoda hodnocení</a:t>
          </a:r>
          <a:endParaRPr lang="en-GB" sz="5500" b="1" kern="1200" cap="all" baseline="0" noProof="0" dirty="0"/>
        </a:p>
      </dsp:txBody>
      <dsp:txXfrm>
        <a:off x="64397" y="64397"/>
        <a:ext cx="10386806" cy="11903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A92B-3D5C-41E1-A92E-B791965FBE58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POKROČILÉ ŘEŠENÍ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C5D52-AB93-4CCE-B077-2D86F1FE5BC6}">
      <dsp:nvSpPr>
        <dsp:cNvPr id="0" name=""/>
        <dsp:cNvSpPr/>
      </dsp:nvSpPr>
      <dsp:spPr>
        <a:xfrm>
          <a:off x="0" y="20083"/>
          <a:ext cx="10515600" cy="128539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b="1" kern="1200" cap="all" baseline="0" dirty="0"/>
            <a:t>Vlastnosti a schopnosti projektového manažera</a:t>
          </a:r>
          <a:endParaRPr lang="cs-CZ" sz="3200" kern="1200" cap="all" baseline="0" dirty="0"/>
        </a:p>
      </dsp:txBody>
      <dsp:txXfrm>
        <a:off x="62748" y="82831"/>
        <a:ext cx="10390104" cy="11599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0D0EB-1403-4D8C-B675-9AE3288897AE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/>
            <a:t>OVĚŘOVACÍ FÁZE</a:t>
          </a:r>
          <a:endParaRPr lang="cs-CZ" sz="5500" kern="1200"/>
        </a:p>
      </dsp:txBody>
      <dsp:txXfrm>
        <a:off x="64397" y="67590"/>
        <a:ext cx="10386806" cy="11903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34F3-78BF-4020-8C0F-966132247D9E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ÚČEL VZ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34F3-78BF-4020-8C0F-966132247D9E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Uvažovaný Účel VZ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A92B-3D5C-41E1-A92E-B791965FBE58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HODNOTÍCÍ KRITÉRIA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837C7A-149C-4FDD-971A-0A8FDA135491}">
      <dsp:nvSpPr>
        <dsp:cNvPr id="0" name=""/>
        <dsp:cNvSpPr/>
      </dsp:nvSpPr>
      <dsp:spPr>
        <a:xfrm>
          <a:off x="892198" y="0"/>
          <a:ext cx="9570353" cy="5949109"/>
        </a:xfrm>
        <a:prstGeom prst="rightArrow">
          <a:avLst/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F3F17F3-E8FE-4031-B567-E01D45FC31EE}">
      <dsp:nvSpPr>
        <dsp:cNvPr id="0" name=""/>
        <dsp:cNvSpPr/>
      </dsp:nvSpPr>
      <dsp:spPr>
        <a:xfrm>
          <a:off x="3848" y="1784732"/>
          <a:ext cx="2500342" cy="2379643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dirty="0"/>
            <a:t>„Slib“ dodavatele</a:t>
          </a:r>
          <a:endParaRPr lang="cs-CZ" sz="3200" kern="1200" dirty="0">
            <a:latin typeface="Calibri" panose="020F0502020204030204"/>
            <a:ea typeface="+mn-ea"/>
            <a:cs typeface="+mn-cs"/>
          </a:endParaRPr>
        </a:p>
      </dsp:txBody>
      <dsp:txXfrm>
        <a:off x="120013" y="1900897"/>
        <a:ext cx="2268012" cy="2147313"/>
      </dsp:txXfrm>
    </dsp:sp>
    <dsp:sp modelId="{F6AFFF28-BFCB-4CF1-B0BF-A87105540C7C}">
      <dsp:nvSpPr>
        <dsp:cNvPr id="0" name=""/>
        <dsp:cNvSpPr/>
      </dsp:nvSpPr>
      <dsp:spPr>
        <a:xfrm>
          <a:off x="2920914" y="1784732"/>
          <a:ext cx="2500342" cy="2379643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Přínos      pro účel VZ </a:t>
          </a:r>
          <a:r>
            <a:rPr lang="cs-CZ" sz="3200" b="1" kern="1200" dirty="0"/>
            <a:t>– </a:t>
          </a:r>
          <a:r>
            <a:rPr lang="cs-CZ" sz="3200" b="1" u="sng" kern="1200" dirty="0"/>
            <a:t>číselně</a:t>
          </a:r>
        </a:p>
      </dsp:txBody>
      <dsp:txXfrm>
        <a:off x="3037079" y="1900897"/>
        <a:ext cx="2268012" cy="2147313"/>
      </dsp:txXfrm>
    </dsp:sp>
    <dsp:sp modelId="{3BD06A2E-1307-4BFE-86CA-67F26A346B51}">
      <dsp:nvSpPr>
        <dsp:cNvPr id="0" name=""/>
        <dsp:cNvSpPr/>
      </dsp:nvSpPr>
      <dsp:spPr>
        <a:xfrm>
          <a:off x="5837981" y="1784732"/>
          <a:ext cx="2500342" cy="2379643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Důkazy – funguje to</a:t>
          </a:r>
        </a:p>
      </dsp:txBody>
      <dsp:txXfrm>
        <a:off x="5954146" y="1900897"/>
        <a:ext cx="2268012" cy="2147313"/>
      </dsp:txXfrm>
    </dsp:sp>
    <dsp:sp modelId="{4C402015-806B-4287-874D-8680B25E79B0}">
      <dsp:nvSpPr>
        <dsp:cNvPr id="0" name=""/>
        <dsp:cNvSpPr/>
      </dsp:nvSpPr>
      <dsp:spPr>
        <a:xfrm>
          <a:off x="8755047" y="1784732"/>
          <a:ext cx="2500342" cy="2379643"/>
        </a:xfrm>
        <a:prstGeom prst="roundRect">
          <a:avLst/>
        </a:prstGeom>
        <a:solidFill>
          <a:schemeClr val="accent6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Výběr dle kvality</a:t>
          </a:r>
        </a:p>
      </dsp:txBody>
      <dsp:txXfrm>
        <a:off x="8871212" y="1900897"/>
        <a:ext cx="2268012" cy="21473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6C16EB-B534-4B72-8EF7-F2DDA5E14BFB}">
      <dsp:nvSpPr>
        <dsp:cNvPr id="0" name=""/>
        <dsp:cNvSpPr/>
      </dsp:nvSpPr>
      <dsp:spPr>
        <a:xfrm>
          <a:off x="0" y="2977"/>
          <a:ext cx="6350696" cy="11752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900" b="1" kern="1200" cap="all" baseline="0" dirty="0"/>
            <a:t>nabídka</a:t>
          </a:r>
          <a:endParaRPr lang="cs-CZ" sz="4900" kern="1200" cap="all" baseline="0" dirty="0"/>
        </a:p>
      </dsp:txBody>
      <dsp:txXfrm>
        <a:off x="57372" y="60349"/>
        <a:ext cx="6235952" cy="10605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A92B-3D5C-41E1-A92E-B791965FBE58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Příklad Účelu VZ - architekt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A92B-3D5C-41E1-A92E-B791965FBE58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ODBORNÁ ÚROVEŇ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A92B-3D5C-41E1-A92E-B791965FBE58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5500" b="1" kern="1200" dirty="0"/>
            <a:t>RIZIKA</a:t>
          </a:r>
          <a:endParaRPr lang="cs-CZ" sz="5500" kern="1200" dirty="0"/>
        </a:p>
      </dsp:txBody>
      <dsp:txXfrm>
        <a:off x="64397" y="67590"/>
        <a:ext cx="10386806" cy="1190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ED5736-9E5C-4FE4-BB1D-B13051098B84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ED78B-22DC-4A28-A2F9-EC5AECCC2C4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1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1ED78B-22DC-4A28-A2F9-EC5AECCC2C4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362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6003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9828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1ED78B-22DC-4A28-A2F9-EC5AECCC2C4F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8362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3791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6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1612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69B7A-77B5-4532-AC0D-401B0A8CB03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5188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1ED78B-22DC-4A28-A2F9-EC5AECCC2C4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08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700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5337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2105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ceitec_PPT_podklad_uv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744" t="-93658"/>
          <a:stretch>
            <a:fillRect/>
          </a:stretch>
        </p:blipFill>
        <p:spPr bwMode="auto">
          <a:xfrm>
            <a:off x="1667934" y="801689"/>
            <a:ext cx="10511367" cy="5913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" y="0"/>
            <a:ext cx="12187767" cy="2698750"/>
          </a:xfrm>
          <a:prstGeom prst="rect">
            <a:avLst/>
          </a:prstGeom>
          <a:solidFill>
            <a:srgbClr val="69BE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cs-CZ" altLang="cs-CZ">
              <a:solidFill>
                <a:srgbClr val="000000"/>
              </a:solidFill>
            </a:endParaRPr>
          </a:p>
        </p:txBody>
      </p:sp>
      <p:pic>
        <p:nvPicPr>
          <p:cNvPr id="5" name="Picture 16" descr="logo+napis_c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4" y="682625"/>
            <a:ext cx="593513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OPVaVpI_loga-eu_pos_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1" y="5835650"/>
            <a:ext cx="4313767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9500" y="3057525"/>
            <a:ext cx="10653184" cy="1058863"/>
          </a:xfrm>
        </p:spPr>
        <p:txBody>
          <a:bodyPr/>
          <a:lstStyle>
            <a:lvl1pPr>
              <a:defRPr sz="4100">
                <a:solidFill>
                  <a:schemeClr val="bg2"/>
                </a:solidFill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602797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39291-5950-437D-9075-1FADAB3E09D4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39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F0695-F715-4899-98AF-13562D1863AB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97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73618" y="1282700"/>
            <a:ext cx="5420783" cy="4795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1" y="1282700"/>
            <a:ext cx="5422900" cy="4795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67483-A03B-4962-B917-315627D078DC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18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5405F-4DC0-4AFF-931D-DACC9CB72C21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464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AAE21-DFCF-4C40-8B34-03D3A2F5D458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18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67E2A-7E49-4435-BE57-41443FE65FA5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18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233E7-CB9E-4820-A264-A495962828B4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03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5625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F460C-BFAC-40DD-A4A8-3DB54E090743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171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F7BD1-02E6-4023-A9A3-556C3C22870D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63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58252" y="200026"/>
            <a:ext cx="2762249" cy="5878513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69384" y="200026"/>
            <a:ext cx="8085667" cy="5878513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E917E-9A64-4748-98F0-12DB841728DC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342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375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277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732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57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7985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4931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091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7AFBE-BFC1-4848-AC8A-1F554C067889}" type="datetimeFigureOut">
              <a:rPr lang="cs-CZ" smtClean="0"/>
              <a:t>08.10.2021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6725E-E0FD-40B9-8B43-DD16804CB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2622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0"/>
          <p:cNvSpPr>
            <a:spLocks noChangeArrowheads="1"/>
          </p:cNvSpPr>
          <p:nvPr/>
        </p:nvSpPr>
        <p:spPr bwMode="auto">
          <a:xfrm>
            <a:off x="1" y="6502401"/>
            <a:ext cx="776817" cy="269875"/>
          </a:xfrm>
          <a:prstGeom prst="rect">
            <a:avLst/>
          </a:prstGeom>
          <a:solidFill>
            <a:srgbClr val="69BE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endParaRPr lang="cs-CZ" altLang="cs-CZ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7285" y="6411913"/>
            <a:ext cx="891116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 sz="13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B86FD909-33C0-4AFC-97F3-A0468A9F584F}" type="slidenum">
              <a:rPr lang="cs-CZ"/>
              <a:pPr>
                <a:defRPr/>
              </a:pPr>
              <a:t>‹#›</a:t>
            </a:fld>
            <a:endParaRPr lang="cs-CZ">
              <a:solidFill>
                <a:srgbClr val="E1F0D2"/>
              </a:solidFill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9384" y="200026"/>
            <a:ext cx="1103206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3617" y="1282700"/>
            <a:ext cx="11046883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pic>
        <p:nvPicPr>
          <p:cNvPr id="2054" name="Picture 25" descr="CEITEC_logo_po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6867" y="6491288"/>
            <a:ext cx="1938867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61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69BE2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2800">
          <a:solidFill>
            <a:srgbClr val="29292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2400">
          <a:solidFill>
            <a:srgbClr val="29292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>
          <a:solidFill>
            <a:srgbClr val="29292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1600">
          <a:solidFill>
            <a:srgbClr val="29292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1600">
          <a:solidFill>
            <a:srgbClr val="29292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1600">
          <a:solidFill>
            <a:srgbClr val="29292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1600">
          <a:solidFill>
            <a:srgbClr val="29292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69BE28"/>
        </a:buClr>
        <a:buSzPct val="75000"/>
        <a:buFont typeface="Wingdings" pitchFamily="2" charset="2"/>
        <a:buChar char="§"/>
        <a:defRPr sz="1600">
          <a:solidFill>
            <a:srgbClr val="292929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0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diagramLayout" Target="../diagrams/layout10.xml"/><Relationship Id="rId11" Type="http://schemas.openxmlformats.org/officeDocument/2006/relationships/image" Target="../media/image9.png"/><Relationship Id="rId5" Type="http://schemas.openxmlformats.org/officeDocument/2006/relationships/diagramData" Target="../diagrams/data10.xml"/><Relationship Id="rId10" Type="http://schemas.openxmlformats.org/officeDocument/2006/relationships/hyperlink" Target="Pokrocile_reseni_zjednoduseny_priklad.docx" TargetMode="External"/><Relationship Id="rId4" Type="http://schemas.openxmlformats.org/officeDocument/2006/relationships/notesSlide" Target="../notesSlides/notesSlide8.xml"/><Relationship Id="rId9" Type="http://schemas.microsoft.com/office/2007/relationships/diagramDrawing" Target="../diagrams/drawing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4econsult.cz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hyperlink" Target="mailto:petr@4econsult.cz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1.xml"/><Relationship Id="rId11" Type="http://schemas.openxmlformats.org/officeDocument/2006/relationships/hyperlink" Target="https://www.koncepcebim.cz/478-doporuceni-k-hodnoceni-nabidek-pri-zadavani-verejnych-zakazek" TargetMode="External"/><Relationship Id="rId5" Type="http://schemas.openxmlformats.org/officeDocument/2006/relationships/diagramData" Target="../diagrams/data1.xml"/><Relationship Id="rId10" Type="http://schemas.openxmlformats.org/officeDocument/2006/relationships/hyperlink" Target="https://www.sfdi.cz/soubory/obrazky-clanky/metodiky/2019_metodika_hodnoceni_nabidek.pdf" TargetMode="External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1.xm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5" Type="http://schemas.openxmlformats.org/officeDocument/2006/relationships/image" Target="../media/image9.png"/><Relationship Id="rId10" Type="http://schemas.openxmlformats.org/officeDocument/2006/relationships/diagramData" Target="../diagrams/data6.xml"/><Relationship Id="rId4" Type="http://schemas.openxmlformats.org/officeDocument/2006/relationships/notesSlide" Target="../notesSlides/notesSlide4.xml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8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diagramLayout" Target="../diagrams/layout8.xml"/><Relationship Id="rId11" Type="http://schemas.openxmlformats.org/officeDocument/2006/relationships/image" Target="../media/image9.png"/><Relationship Id="rId5" Type="http://schemas.openxmlformats.org/officeDocument/2006/relationships/diagramData" Target="../diagrams/data8.xml"/><Relationship Id="rId10" Type="http://schemas.openxmlformats.org/officeDocument/2006/relationships/hyperlink" Target="Odborna_uroven_zjednoduseny_zkraceny_priklad.docx" TargetMode="External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9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Layout" Target="../diagrams/layout9.xml"/><Relationship Id="rId11" Type="http://schemas.openxmlformats.org/officeDocument/2006/relationships/image" Target="../media/image9.png"/><Relationship Id="rId5" Type="http://schemas.openxmlformats.org/officeDocument/2006/relationships/diagramData" Target="../diagrams/data9.xml"/><Relationship Id="rId10" Type="http://schemas.openxmlformats.org/officeDocument/2006/relationships/hyperlink" Target="Rizika_zjednoduseny_zkraceny_priklad.docx" TargetMode="External"/><Relationship Id="rId4" Type="http://schemas.openxmlformats.org/officeDocument/2006/relationships/notesSlide" Target="../notesSlides/notesSlide7.xml"/><Relationship Id="rId9" Type="http://schemas.microsoft.com/office/2007/relationships/diagramDrawing" Target="../diagrams/drawin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EB12F58B-737C-4A7E-B7A4-CEB07034C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7015" y="1783959"/>
            <a:ext cx="5465603" cy="2889114"/>
          </a:xfrm>
        </p:spPr>
        <p:txBody>
          <a:bodyPr anchor="ctr">
            <a:normAutofit/>
          </a:bodyPr>
          <a:lstStyle/>
          <a:p>
            <a:pPr algn="l"/>
            <a:r>
              <a:rPr lang="pl-PL" sz="3600" b="1" dirty="0">
                <a:solidFill>
                  <a:prstClr val="white"/>
                </a:solidFill>
                <a:latin typeface="Calibri" panose="020F0502020204030204"/>
              </a:rPr>
              <a:t>UHK – modernizace a rekonstrukce budovy C</a:t>
            </a:r>
            <a:br>
              <a:rPr lang="cs-CZ" sz="3200" b="1" dirty="0">
                <a:solidFill>
                  <a:prstClr val="white"/>
                </a:solidFill>
                <a:latin typeface="Calibri" panose="020F0502020204030204"/>
              </a:rPr>
            </a:br>
            <a:br>
              <a:rPr lang="cs-CZ" sz="3200" b="1" dirty="0">
                <a:solidFill>
                  <a:prstClr val="white"/>
                </a:solidFill>
                <a:latin typeface="Calibri" panose="020F0502020204030204"/>
              </a:rPr>
            </a:br>
            <a:r>
              <a:rPr lang="cs-CZ" sz="3200" b="1" dirty="0">
                <a:solidFill>
                  <a:prstClr val="white"/>
                </a:solidFill>
                <a:latin typeface="Calibri" panose="020F0502020204030204"/>
              </a:rPr>
              <a:t>metoda hodnocení BVA/m4E</a:t>
            </a:r>
            <a:endParaRPr lang="cs-CZ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5D3E21B6-18A6-4D1F-861F-FE377F5BF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7015" y="5645758"/>
            <a:ext cx="4645250" cy="481169"/>
          </a:xfrm>
        </p:spPr>
        <p:txBody>
          <a:bodyPr anchor="t">
            <a:normAutofit fontScale="92500" lnSpcReduction="10000"/>
          </a:bodyPr>
          <a:lstStyle/>
          <a:p>
            <a:pPr algn="l"/>
            <a:r>
              <a:rPr lang="cs-CZ" sz="3200" b="1" dirty="0">
                <a:solidFill>
                  <a:prstClr val="white"/>
                </a:solidFill>
                <a:latin typeface="Calibri" panose="020F0502020204030204"/>
                <a:ea typeface="+mj-ea"/>
                <a:cs typeface="+mj-cs"/>
              </a:rPr>
              <a:t>Petr Jelínek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5455C09-1136-4B60-BECF-CD9460958A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104"/>
          <a:stretch/>
        </p:blipFill>
        <p:spPr>
          <a:xfrm>
            <a:off x="569388" y="5623602"/>
            <a:ext cx="2189802" cy="525483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7CC41BDE-7866-4D1F-A3E7-573327CFF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A6D36B-42A6-4B63-9C13-550322D5D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" name="Obrázek 11" descr="Obsah obrázku text&#10;&#10;Popis byl vytvořen automaticky">
            <a:extLst>
              <a:ext uri="{FF2B5EF4-FFF2-40B4-BE49-F238E27FC236}">
                <a16:creationId xmlns:a16="http://schemas.microsoft.com/office/drawing/2014/main" id="{15AB8253-415F-468E-AE33-64AE2F9226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8" y="457200"/>
            <a:ext cx="2338070" cy="612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74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43"/>
    </mc:Choice>
    <mc:Fallback xmlns="">
      <p:transition spd="slow" advTm="2014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C45065B-F7F7-43B3-8506-13373879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3509938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0571"/>
            <a:ext cx="10515600" cy="4119563"/>
          </a:xfrm>
        </p:spPr>
        <p:txBody>
          <a:bodyPr>
            <a:normAutofit lnSpcReduction="10000"/>
          </a:bodyPr>
          <a:lstStyle/>
          <a:p>
            <a:pPr lvl="0"/>
            <a:r>
              <a:rPr lang="cs-CZ" dirty="0">
                <a:solidFill>
                  <a:prstClr val="black"/>
                </a:solidFill>
              </a:rPr>
              <a:t>pokročilé řešení je tvořeno jednotlivými vylepšeními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dirty="0">
                <a:solidFill>
                  <a:prstClr val="black"/>
                </a:solidFill>
              </a:rPr>
              <a:t>vylepšení = nabídka nad rámec minimálních požadavků – pro </a:t>
            </a:r>
            <a:r>
              <a:rPr lang="cs-CZ" b="1" dirty="0">
                <a:solidFill>
                  <a:prstClr val="black"/>
                </a:solidFill>
              </a:rPr>
              <a:t>lepší naplnění účelu VZ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dirty="0">
                <a:solidFill>
                  <a:prstClr val="black"/>
                </a:solidFill>
              </a:rPr>
              <a:t>proveditelné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b="1" dirty="0">
                <a:solidFill>
                  <a:prstClr val="black"/>
                </a:solidFill>
              </a:rPr>
              <a:t>součástí nabídkové ceny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b="1" dirty="0">
                <a:solidFill>
                  <a:prstClr val="black"/>
                </a:solidFill>
              </a:rPr>
              <a:t>hodnocen efekt vylepšení na naplnění účelu VZ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dirty="0">
                <a:solidFill>
                  <a:prstClr val="black"/>
                </a:solidFill>
              </a:rPr>
              <a:t>efekt vylepšení vyjádřen </a:t>
            </a:r>
            <a:r>
              <a:rPr lang="cs-CZ" b="1" dirty="0">
                <a:solidFill>
                  <a:prstClr val="black"/>
                </a:solidFill>
              </a:rPr>
              <a:t>v čísle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dirty="0">
                <a:solidFill>
                  <a:prstClr val="black"/>
                </a:solidFill>
              </a:rPr>
              <a:t>efekt vylepšení je </a:t>
            </a:r>
            <a:r>
              <a:rPr lang="cs-CZ" b="1" dirty="0">
                <a:solidFill>
                  <a:prstClr val="black"/>
                </a:solidFill>
              </a:rPr>
              <a:t>reálný, ověřený praxí</a:t>
            </a:r>
            <a:endParaRPr lang="cs-CZ" sz="3200" dirty="0"/>
          </a:p>
          <a:p>
            <a:pPr marL="0" lvl="0" indent="0">
              <a:buNone/>
            </a:pPr>
            <a:endParaRPr lang="cs-CZ" sz="3200" dirty="0"/>
          </a:p>
          <a:p>
            <a:pPr marL="0" lvl="0" indent="0">
              <a:buNone/>
            </a:pPr>
            <a:r>
              <a:rPr lang="cs-CZ" sz="3200" dirty="0">
                <a:hlinkClick r:id="rId10" action="ppaction://hlinkfile"/>
              </a:rPr>
              <a:t>Příklad vyplněného formuláře Pokročilého řešení</a:t>
            </a:r>
            <a:endParaRPr lang="cs-CZ" sz="3200" dirty="0"/>
          </a:p>
        </p:txBody>
      </p:sp>
      <p:pic>
        <p:nvPicPr>
          <p:cNvPr id="2" name="Zvuk 1">
            <a:hlinkClick r:id="" action="ppaction://media"/>
            <a:extLst>
              <a:ext uri="{FF2B5EF4-FFF2-40B4-BE49-F238E27FC236}">
                <a16:creationId xmlns:a16="http://schemas.microsoft.com/office/drawing/2014/main" id="{DD8A0D66-CA17-4976-914E-61F11123F9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0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88"/>
    </mc:Choice>
    <mc:Fallback xmlns="">
      <p:transition spd="slow" advTm="91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3C0586F-CDCD-4B56-A5EF-3B453410A3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6571007"/>
              </p:ext>
            </p:extLst>
          </p:nvPr>
        </p:nvGraphicFramePr>
        <p:xfrm>
          <a:off x="838200" y="277442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16181"/>
          </a:xfrm>
        </p:spPr>
        <p:txBody>
          <a:bodyPr>
            <a:normAutofit/>
          </a:bodyPr>
          <a:lstStyle/>
          <a:p>
            <a:endParaRPr lang="cs-CZ" b="1" dirty="0"/>
          </a:p>
          <a:p>
            <a:r>
              <a:rPr lang="cs-CZ" b="1" dirty="0"/>
              <a:t>pohovor</a:t>
            </a:r>
            <a:r>
              <a:rPr lang="cs-CZ" dirty="0"/>
              <a:t> </a:t>
            </a:r>
          </a:p>
          <a:p>
            <a:r>
              <a:rPr lang="cs-CZ" dirty="0"/>
              <a:t>projektový manažer = osoba, která </a:t>
            </a:r>
            <a:r>
              <a:rPr lang="cs-CZ" b="1" dirty="0"/>
              <a:t>povede realizaci VZ</a:t>
            </a:r>
          </a:p>
          <a:p>
            <a:r>
              <a:rPr lang="cs-CZ" dirty="0"/>
              <a:t>v ZD předem uvedeny </a:t>
            </a:r>
            <a:r>
              <a:rPr lang="cs-CZ" b="1" dirty="0"/>
              <a:t>okruhy</a:t>
            </a:r>
            <a:r>
              <a:rPr lang="cs-CZ" dirty="0"/>
              <a:t> otázek</a:t>
            </a:r>
          </a:p>
          <a:p>
            <a:r>
              <a:rPr lang="cs-CZ" dirty="0"/>
              <a:t>pro všechny </a:t>
            </a:r>
            <a:r>
              <a:rPr lang="cs-CZ" b="1" dirty="0"/>
              <a:t>stejné otázky</a:t>
            </a:r>
          </a:p>
          <a:p>
            <a:r>
              <a:rPr lang="cs-CZ" dirty="0"/>
              <a:t>cca </a:t>
            </a:r>
            <a:r>
              <a:rPr lang="cs-CZ" b="1" dirty="0"/>
              <a:t>20 minut</a:t>
            </a:r>
          </a:p>
          <a:p>
            <a:r>
              <a:rPr lang="cs-CZ" dirty="0"/>
              <a:t>audiovizuální </a:t>
            </a:r>
            <a:r>
              <a:rPr lang="cs-CZ" b="1" dirty="0"/>
              <a:t>záznam</a:t>
            </a:r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5" name="Zvuk 4">
            <a:hlinkClick r:id="" action="ppaction://media"/>
            <a:extLst>
              <a:ext uri="{FF2B5EF4-FFF2-40B4-BE49-F238E27FC236}">
                <a16:creationId xmlns:a16="http://schemas.microsoft.com/office/drawing/2014/main" id="{49552D90-A51F-403B-B4B4-B831E5F578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7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58"/>
    </mc:Choice>
    <mc:Fallback xmlns="">
      <p:transition spd="slow" advTm="89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F6F4952-A2FF-480A-A61D-0C6B131FB22D}"/>
              </a:ext>
            </a:extLst>
          </p:cNvPr>
          <p:cNvGraphicFramePr/>
          <p:nvPr/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74521"/>
            <a:ext cx="10515600" cy="4302442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cs-CZ">
                <a:solidFill>
                  <a:prstClr val="black"/>
                </a:solidFill>
              </a:rPr>
              <a:t>jen </a:t>
            </a:r>
            <a:r>
              <a:rPr lang="cs-CZ" b="1">
                <a:solidFill>
                  <a:prstClr val="black"/>
                </a:solidFill>
              </a:rPr>
              <a:t>s nejlépe hodnoceným</a:t>
            </a:r>
            <a:r>
              <a:rPr lang="cs-CZ">
                <a:solidFill>
                  <a:prstClr val="black"/>
                </a:solidFill>
              </a:rPr>
              <a:t> dodavatelem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cs-CZ">
                <a:solidFill>
                  <a:prstClr val="black"/>
                </a:solidFill>
              </a:rPr>
              <a:t>po vyhodnocení, ale </a:t>
            </a:r>
            <a:r>
              <a:rPr lang="cs-CZ" b="1">
                <a:solidFill>
                  <a:prstClr val="black"/>
                </a:solidFill>
              </a:rPr>
              <a:t>před uzavřením smlouvy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endParaRPr lang="cs-CZ">
              <a:solidFill>
                <a:prstClr val="black"/>
              </a:solidFill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cs-CZ" b="1">
                <a:solidFill>
                  <a:prstClr val="black"/>
                </a:solidFill>
              </a:rPr>
              <a:t>ověření pravdivosti </a:t>
            </a:r>
            <a:r>
              <a:rPr lang="cs-CZ">
                <a:solidFill>
                  <a:prstClr val="black"/>
                </a:solidFill>
              </a:rPr>
              <a:t>hodnocených údajů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cs-CZ" b="1">
                <a:solidFill>
                  <a:prstClr val="black"/>
                </a:solidFill>
              </a:rPr>
              <a:t>představení</a:t>
            </a:r>
            <a:r>
              <a:rPr lang="cs-CZ">
                <a:solidFill>
                  <a:prstClr val="black"/>
                </a:solidFill>
              </a:rPr>
              <a:t> postupu realizace VZ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cs-CZ" b="1">
                <a:solidFill>
                  <a:prstClr val="black"/>
                </a:solidFill>
              </a:rPr>
              <a:t>vytvoření</a:t>
            </a:r>
            <a:r>
              <a:rPr lang="cs-CZ">
                <a:solidFill>
                  <a:prstClr val="black"/>
                </a:solidFill>
              </a:rPr>
              <a:t> plánu rizik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cs-CZ" b="1">
                <a:solidFill>
                  <a:prstClr val="black"/>
                </a:solidFill>
              </a:rPr>
              <a:t>nastavení</a:t>
            </a:r>
            <a:r>
              <a:rPr lang="cs-CZ">
                <a:solidFill>
                  <a:prstClr val="black"/>
                </a:solidFill>
              </a:rPr>
              <a:t> mechanismu ke sledování řádnosti a včasnosti realizace VZ (maximální transparentnost!)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cs-CZ" b="1">
                <a:solidFill>
                  <a:prstClr val="black"/>
                </a:solidFill>
              </a:rPr>
              <a:t>týdenní reporty</a:t>
            </a:r>
            <a:endParaRPr lang="cs-CZ" sz="2400" b="1">
              <a:solidFill>
                <a:prstClr val="black"/>
              </a:solidFill>
            </a:endParaRPr>
          </a:p>
        </p:txBody>
      </p:sp>
      <p:pic>
        <p:nvPicPr>
          <p:cNvPr id="6" name="Zvuk 5">
            <a:hlinkClick r:id="" action="ppaction://media"/>
            <a:extLst>
              <a:ext uri="{FF2B5EF4-FFF2-40B4-BE49-F238E27FC236}">
                <a16:creationId xmlns:a16="http://schemas.microsoft.com/office/drawing/2014/main" id="{41223F8A-0011-4C0F-AFA7-BE85837484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1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817"/>
    </mc:Choice>
    <mc:Fallback xmlns="">
      <p:transition spd="slow" advTm="37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EB12F58B-737C-4A7E-B7A4-CEB07034C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53600" y="2033321"/>
            <a:ext cx="500633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cs-CZ" sz="4400" b="1" dirty="0"/>
              <a:t>Díky za pozornost!</a:t>
            </a:r>
            <a:endParaRPr lang="cs-CZ" sz="44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58D44E42-C462-4105-BC86-FE75B4E3C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024154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5D3E21B6-18A6-4D1F-861F-FE377F5BF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53600" y="3631350"/>
            <a:ext cx="4175694" cy="2112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spcAft>
                <a:spcPts val="600"/>
              </a:spcAft>
            </a:pPr>
            <a:r>
              <a:rPr lang="cs-CZ" b="1" dirty="0"/>
              <a:t>Petr Jelínek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endParaRPr lang="cs-CZ" sz="1600" dirty="0"/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W: </a:t>
            </a:r>
            <a:r>
              <a:rPr lang="en-US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www.4econsult.cz</a:t>
            </a:r>
            <a:endParaRPr lang="cs-CZ" sz="1600" dirty="0"/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M: </a:t>
            </a:r>
            <a:r>
              <a:rPr lang="cs-CZ" sz="1600" dirty="0"/>
              <a:t>+420 777 568 861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E: </a:t>
            </a:r>
            <a:r>
              <a:rPr lang="cs-CZ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petr@4econsult.cz</a:t>
            </a:r>
            <a:endParaRPr lang="cs-CZ" sz="1600" dirty="0"/>
          </a:p>
          <a:p>
            <a:pPr marL="628650" indent="-228600" algn="l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cs-CZ" sz="1800" dirty="0"/>
          </a:p>
          <a:p>
            <a:pPr marL="628650" indent="-2286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E697C78D-59CB-448D-B937-56BDD3D12C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104"/>
          <a:stretch/>
        </p:blipFill>
        <p:spPr>
          <a:xfrm>
            <a:off x="569388" y="5623602"/>
            <a:ext cx="2189802" cy="525483"/>
          </a:xfrm>
          <a:prstGeom prst="rect">
            <a:avLst/>
          </a:prstGeom>
        </p:spPr>
      </p:pic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C30B2578-1B43-4395-B6DB-2C5EB30DBB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8" y="708915"/>
            <a:ext cx="2338070" cy="612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3306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A0C540C-BAD0-4EE8-ACA8-D4059D003D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8020242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14543DC1-4594-4971-8903-BEA9718E7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439"/>
            <a:ext cx="10515600" cy="4448182"/>
          </a:xfrm>
        </p:spPr>
        <p:txBody>
          <a:bodyPr>
            <a:normAutofit/>
          </a:bodyPr>
          <a:lstStyle/>
          <a:p>
            <a:pPr lvl="0"/>
            <a:endParaRPr lang="cs-CZ" sz="32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cs-CZ" sz="3200" dirty="0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4CF8BC-F7BD-4834-9975-FB2835985733}"/>
              </a:ext>
            </a:extLst>
          </p:cNvPr>
          <p:cNvSpPr txBox="1"/>
          <p:nvPr/>
        </p:nvSpPr>
        <p:spPr>
          <a:xfrm>
            <a:off x="3691531" y="1862328"/>
            <a:ext cx="7213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>
                <a:hlinkClick r:id="rId10"/>
              </a:rPr>
              <a:t>https://www.sfdi.cz/soubory/obrazky-clanky/metodiky/2019_metodika_hodnoceni_nabidek.pdf</a:t>
            </a:r>
            <a:endParaRPr lang="cs-CZ" sz="1400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6121B69-91CA-4695-BE0A-513ECAA96488}"/>
              </a:ext>
            </a:extLst>
          </p:cNvPr>
          <p:cNvSpPr txBox="1"/>
          <p:nvPr/>
        </p:nvSpPr>
        <p:spPr>
          <a:xfrm>
            <a:off x="4240171" y="6148732"/>
            <a:ext cx="747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>
                <a:hlinkClick r:id="rId11"/>
              </a:rPr>
              <a:t>https://www.koncepcebim.cz/478-doporuceni-k-hodnoceni-nabidek-pri-zadavani-verejnych-zakazek</a:t>
            </a:r>
            <a:endParaRPr lang="cs-CZ" sz="1400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C7D2730-058C-4FBD-8A9D-FFF58EC614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4771" y="1862328"/>
            <a:ext cx="2480190" cy="3509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9EABFEB-CA0F-4D6D-A1FA-1C7E4EF10A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40171" y="2409697"/>
            <a:ext cx="2595925" cy="3679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Zvuk 6">
            <a:hlinkClick r:id="" action="ppaction://media"/>
            <a:extLst>
              <a:ext uri="{FF2B5EF4-FFF2-40B4-BE49-F238E27FC236}">
                <a16:creationId xmlns:a16="http://schemas.microsoft.com/office/drawing/2014/main" id="{0A47203E-37E8-45A2-B6BD-E312994ED0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2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07"/>
    </mc:Choice>
    <mc:Fallback xmlns="">
      <p:transition spd="slow" advTm="25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34B674D-9C82-4F7B-A89D-968DB84A54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255927"/>
              </p:ext>
            </p:extLst>
          </p:nvPr>
        </p:nvGraphicFramePr>
        <p:xfrm>
          <a:off x="838200" y="277443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3836"/>
            <a:ext cx="10515600" cy="4050983"/>
          </a:xfrm>
        </p:spPr>
        <p:txBody>
          <a:bodyPr>
            <a:normAutofit fontScale="92500" lnSpcReduction="10000"/>
          </a:bodyPr>
          <a:lstStyle/>
          <a:p>
            <a:pPr lvl="0"/>
            <a:endParaRPr lang="cs-CZ" sz="3200" dirty="0"/>
          </a:p>
          <a:p>
            <a:pPr lvl="0"/>
            <a:r>
              <a:rPr lang="cs-CZ" sz="3600" b="1" dirty="0"/>
              <a:t>smysl a cíle </a:t>
            </a:r>
            <a:r>
              <a:rPr lang="cs-CZ" sz="3600" dirty="0"/>
              <a:t>realizace </a:t>
            </a:r>
            <a:r>
              <a:rPr lang="cs-CZ" sz="3600" dirty="0" err="1"/>
              <a:t>VZ</a:t>
            </a:r>
            <a:endParaRPr lang="cs-CZ" sz="3600" dirty="0"/>
          </a:p>
          <a:p>
            <a:pPr lvl="0"/>
            <a:r>
              <a:rPr lang="cs-CZ" sz="3600" b="1" dirty="0"/>
              <a:t>potřeby a očekávání </a:t>
            </a:r>
            <a:r>
              <a:rPr lang="cs-CZ" sz="3600" dirty="0"/>
              <a:t>zadavatele</a:t>
            </a:r>
          </a:p>
          <a:p>
            <a:pPr marL="0" lvl="0" indent="0">
              <a:buNone/>
            </a:pPr>
            <a:endParaRPr lang="cs-CZ" sz="3600" dirty="0"/>
          </a:p>
          <a:p>
            <a:pPr marL="0" lvl="0" indent="0">
              <a:buNone/>
            </a:pPr>
            <a:r>
              <a:rPr lang="cs-CZ" sz="3600" dirty="0"/>
              <a:t>orientace na kvalitu, specifické potřeby zadavatele, čas, společensky odpovědná témata...</a:t>
            </a:r>
          </a:p>
          <a:p>
            <a:pPr lvl="0"/>
            <a:endParaRPr lang="cs-CZ" sz="3600" dirty="0"/>
          </a:p>
          <a:p>
            <a:pPr marL="0" indent="0">
              <a:buNone/>
            </a:pPr>
            <a:r>
              <a:rPr lang="cs-CZ" sz="3600" dirty="0"/>
              <a:t>= </a:t>
            </a:r>
            <a:r>
              <a:rPr lang="cs-CZ" sz="3600" b="1" dirty="0"/>
              <a:t>čeho MÁ BÝT dosaženo</a:t>
            </a:r>
            <a:r>
              <a:rPr lang="cs-CZ" sz="3600" dirty="0"/>
              <a:t> </a:t>
            </a:r>
          </a:p>
        </p:txBody>
      </p:sp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0EDA6790-D72A-45C2-B5C3-381DE887EE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7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82"/>
    </mc:Choice>
    <mc:Fallback xmlns="">
      <p:transition spd="slow" advTm="15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34B674D-9C82-4F7B-A89D-968DB84A54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2818155"/>
              </p:ext>
            </p:extLst>
          </p:nvPr>
        </p:nvGraphicFramePr>
        <p:xfrm>
          <a:off x="838200" y="277443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3836"/>
            <a:ext cx="10515600" cy="4050983"/>
          </a:xfrm>
        </p:spPr>
        <p:txBody>
          <a:bodyPr>
            <a:noAutofit/>
          </a:bodyPr>
          <a:lstStyle/>
          <a:p>
            <a:pPr lvl="0"/>
            <a:r>
              <a:rPr lang="pl-PL" sz="3300" b="1" dirty="0"/>
              <a:t>provedení v nejvyšší možné kvalitě (s minimem vad)</a:t>
            </a:r>
          </a:p>
          <a:p>
            <a:pPr lvl="0"/>
            <a:r>
              <a:rPr lang="cs-CZ" sz="3300" b="1" dirty="0"/>
              <a:t>hladký průběh výstavby</a:t>
            </a:r>
            <a:r>
              <a:rPr lang="cs-CZ" sz="3300" dirty="0"/>
              <a:t> (s ohledem na památkový dozor)</a:t>
            </a:r>
          </a:p>
          <a:p>
            <a:pPr lvl="0"/>
            <a:r>
              <a:rPr lang="cs-CZ" sz="3300" b="1" dirty="0"/>
              <a:t>efektivní řízení změn (variací) Díla</a:t>
            </a:r>
            <a:endParaRPr lang="cs-CZ" sz="3300" dirty="0"/>
          </a:p>
          <a:p>
            <a:pPr lvl="0"/>
            <a:r>
              <a:rPr lang="cs-CZ" sz="3300" dirty="0"/>
              <a:t>zajištění </a:t>
            </a:r>
            <a:r>
              <a:rPr lang="cs-CZ" sz="3300" b="1" dirty="0"/>
              <a:t>odpovědného přístupu k personálu</a:t>
            </a:r>
            <a:r>
              <a:rPr lang="cs-CZ" sz="3300" dirty="0"/>
              <a:t> Zhotovitele</a:t>
            </a:r>
          </a:p>
          <a:p>
            <a:pPr marL="0" lvl="0" indent="0">
              <a:buNone/>
            </a:pPr>
            <a:endParaRPr lang="cs-CZ" sz="3300" dirty="0"/>
          </a:p>
          <a:p>
            <a:pPr marL="0" lvl="0" indent="0">
              <a:buNone/>
            </a:pPr>
            <a:r>
              <a:rPr lang="cs-CZ" sz="3300" dirty="0"/>
              <a:t>pro podrobnosti viz dokument k PTK</a:t>
            </a:r>
          </a:p>
        </p:txBody>
      </p:sp>
      <p:pic>
        <p:nvPicPr>
          <p:cNvPr id="6" name="Zvuk 5">
            <a:hlinkClick r:id="" action="ppaction://media"/>
            <a:extLst>
              <a:ext uri="{FF2B5EF4-FFF2-40B4-BE49-F238E27FC236}">
                <a16:creationId xmlns:a16="http://schemas.microsoft.com/office/drawing/2014/main" id="{92F891E6-71FC-44C6-87A7-23ADDE3999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54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25"/>
    </mc:Choice>
    <mc:Fallback xmlns="">
      <p:transition spd="slow" advTm="12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C45065B-F7F7-43B3-8506-13373879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3796255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0571"/>
            <a:ext cx="10515600" cy="4119563"/>
          </a:xfrm>
        </p:spPr>
        <p:txBody>
          <a:bodyPr>
            <a:normAutofit/>
          </a:bodyPr>
          <a:lstStyle/>
          <a:p>
            <a:pPr lvl="0"/>
            <a:endParaRPr lang="cs-CZ" sz="3200" dirty="0"/>
          </a:p>
          <a:p>
            <a:pPr lvl="0"/>
            <a:r>
              <a:rPr lang="cs-CZ" sz="3600" dirty="0"/>
              <a:t>Odborná úroveň</a:t>
            </a:r>
          </a:p>
          <a:p>
            <a:pPr lvl="0"/>
            <a:r>
              <a:rPr lang="cs-CZ" sz="3600" dirty="0"/>
              <a:t>Rizika</a:t>
            </a:r>
          </a:p>
          <a:p>
            <a:pPr lvl="0"/>
            <a:r>
              <a:rPr lang="cs-CZ" sz="3600" dirty="0"/>
              <a:t>Pokročilé řešení</a:t>
            </a:r>
          </a:p>
          <a:p>
            <a:pPr lvl="0"/>
            <a:r>
              <a:rPr lang="cs-CZ" sz="3600" dirty="0"/>
              <a:t>Vlastnosti a schopnosti projektového manažera</a:t>
            </a:r>
          </a:p>
          <a:p>
            <a:r>
              <a:rPr lang="cs-CZ" sz="3600" dirty="0"/>
              <a:t>Nabídková cena</a:t>
            </a:r>
          </a:p>
          <a:p>
            <a:pPr lvl="0"/>
            <a:endParaRPr lang="cs-CZ" sz="3200" dirty="0"/>
          </a:p>
          <a:p>
            <a:pPr lvl="0"/>
            <a:endParaRPr lang="cs-CZ" sz="3200" dirty="0"/>
          </a:p>
        </p:txBody>
      </p:sp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ECA8EB00-80EE-45CD-8E12-B202FC3966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0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659"/>
    </mc:Choice>
    <mc:Fallback xmlns="">
      <p:transition spd="slow" advTm="80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obsah 3">
            <a:extLst>
              <a:ext uri="{FF2B5EF4-FFF2-40B4-BE49-F238E27FC236}">
                <a16:creationId xmlns:a16="http://schemas.microsoft.com/office/drawing/2014/main" id="{37ED960E-4240-43C8-A451-47106B9274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3825859"/>
              </p:ext>
            </p:extLst>
          </p:nvPr>
        </p:nvGraphicFramePr>
        <p:xfrm>
          <a:off x="418641" y="484742"/>
          <a:ext cx="11259239" cy="5949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02B9297-8210-433C-8EE6-4A2A1164F3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056409"/>
              </p:ext>
            </p:extLst>
          </p:nvPr>
        </p:nvGraphicFramePr>
        <p:xfrm>
          <a:off x="1315233" y="484742"/>
          <a:ext cx="6350696" cy="1181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0A3A0AC2-C89F-4A67-98EC-EDC5440E50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6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84"/>
    </mc:Choice>
    <mc:Fallback xmlns="">
      <p:transition spd="slow" advTm="41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C45065B-F7F7-43B3-8506-13373879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4398045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0571"/>
            <a:ext cx="10515600" cy="4119563"/>
          </a:xfrm>
        </p:spPr>
        <p:txBody>
          <a:bodyPr>
            <a:normAutofit/>
          </a:bodyPr>
          <a:lstStyle/>
          <a:p>
            <a:pPr marL="447675" indent="0">
              <a:buNone/>
            </a:pPr>
            <a:r>
              <a:rPr lang="cs-CZ" i="1" dirty="0"/>
              <a:t>Účelem veřejné zakázky je zhotovení </a:t>
            </a:r>
            <a:r>
              <a:rPr lang="cs-CZ" b="1" i="1" dirty="0"/>
              <a:t>PD pro provedení rekonstrukce </a:t>
            </a:r>
            <a:r>
              <a:rPr lang="cs-CZ" i="1" dirty="0"/>
              <a:t>městského úřadu, a </a:t>
            </a:r>
            <a:r>
              <a:rPr lang="cs-CZ" b="1" i="1" dirty="0"/>
              <a:t>to tak, aby byly v co nejvyšší míře</a:t>
            </a:r>
          </a:p>
          <a:p>
            <a:pPr marL="447675" indent="0">
              <a:buNone/>
            </a:pPr>
            <a:endParaRPr lang="cs-CZ" b="1" i="1" dirty="0"/>
          </a:p>
          <a:p>
            <a:pPr marL="904875" lvl="1"/>
            <a:r>
              <a:rPr lang="cs-CZ" sz="2800" i="1" dirty="0"/>
              <a:t>uplatněny </a:t>
            </a:r>
            <a:r>
              <a:rPr lang="cs-CZ" sz="2800" b="1" i="1" dirty="0"/>
              <a:t>soudobé technické a architektonické </a:t>
            </a:r>
            <a:r>
              <a:rPr lang="cs-CZ" sz="2800" i="1" dirty="0"/>
              <a:t>výrazové prostředky a možnosti, při současném respektu ke stávajícímu historickému objektu a okolní zástavbě;</a:t>
            </a:r>
          </a:p>
          <a:p>
            <a:pPr marL="904875" lvl="1"/>
            <a:r>
              <a:rPr lang="cs-CZ" sz="2800" i="1" dirty="0"/>
              <a:t>optimalizovány </a:t>
            </a:r>
            <a:r>
              <a:rPr lang="cs-CZ" sz="2800" b="1" i="1" dirty="0"/>
              <a:t>provozní náklady;</a:t>
            </a:r>
          </a:p>
          <a:p>
            <a:pPr marL="676275" lvl="1" indent="0">
              <a:buNone/>
            </a:pPr>
            <a:r>
              <a:rPr lang="cs-CZ" sz="2800" b="1" i="1" dirty="0"/>
              <a:t>+</a:t>
            </a:r>
          </a:p>
          <a:p>
            <a:pPr marL="904875" lvl="1"/>
            <a:r>
              <a:rPr lang="cs-CZ" sz="2800" b="1" i="1" dirty="0"/>
              <a:t>zlepšeno veřejné vnímání záměru</a:t>
            </a:r>
            <a:r>
              <a:rPr lang="cs-CZ" sz="2800" i="1" dirty="0"/>
              <a:t>.</a:t>
            </a:r>
            <a:endParaRPr lang="cs-CZ" sz="3600" dirty="0"/>
          </a:p>
          <a:p>
            <a:pPr marL="0" lvl="0" indent="0">
              <a:buNone/>
            </a:pPr>
            <a:endParaRPr lang="cs-CZ" sz="3200" dirty="0"/>
          </a:p>
        </p:txBody>
      </p:sp>
      <p:pic>
        <p:nvPicPr>
          <p:cNvPr id="7" name="Zvuk 6">
            <a:hlinkClick r:id="" action="ppaction://media"/>
            <a:extLst>
              <a:ext uri="{FF2B5EF4-FFF2-40B4-BE49-F238E27FC236}">
                <a16:creationId xmlns:a16="http://schemas.microsoft.com/office/drawing/2014/main" id="{5765EEC3-B55F-494C-AAC7-305B12655F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8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489"/>
    </mc:Choice>
    <mc:Fallback xmlns="">
      <p:transition spd="slow" advTm="55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C45065B-F7F7-43B3-8506-13373879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595090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0571"/>
            <a:ext cx="10515600" cy="4119563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endParaRPr lang="cs-CZ" sz="1800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cs-CZ" sz="4100" dirty="0">
                <a:solidFill>
                  <a:prstClr val="black"/>
                </a:solidFill>
              </a:rPr>
              <a:t>Tvrzení o odborné úrovni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cs-CZ" sz="3300" dirty="0">
                <a:solidFill>
                  <a:prstClr val="black"/>
                </a:solidFill>
              </a:rPr>
              <a:t>přínosné pro naplnění </a:t>
            </a:r>
            <a:r>
              <a:rPr lang="cs-CZ" sz="3300" b="1" dirty="0">
                <a:solidFill>
                  <a:prstClr val="black"/>
                </a:solidFill>
              </a:rPr>
              <a:t>účelu VZ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cs-CZ" sz="3300" b="1" dirty="0">
                <a:solidFill>
                  <a:prstClr val="black"/>
                </a:solidFill>
              </a:rPr>
              <a:t>efekt ve vztahu k účelu VZ v čísle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cs-CZ" sz="3300" dirty="0">
                <a:solidFill>
                  <a:prstClr val="black"/>
                </a:solidFill>
              </a:rPr>
              <a:t>efekt je reálný, ověřený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cs-CZ" sz="3300" dirty="0">
                <a:solidFill>
                  <a:prstClr val="black"/>
                </a:solidFill>
                <a:hlinkClick r:id="rId10" action="ppaction://hlinkfile"/>
              </a:rPr>
              <a:t>Příklad vyplněného formuláře Odborné úrovně</a:t>
            </a:r>
            <a:endParaRPr lang="cs-CZ" sz="3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3200" dirty="0"/>
          </a:p>
          <a:p>
            <a:pPr marL="0" lvl="0" indent="0">
              <a:buNone/>
            </a:pPr>
            <a:endParaRPr lang="cs-CZ" sz="3200" dirty="0"/>
          </a:p>
        </p:txBody>
      </p:sp>
      <p:pic>
        <p:nvPicPr>
          <p:cNvPr id="7" name="Zvuk 6">
            <a:hlinkClick r:id="" action="ppaction://media"/>
            <a:extLst>
              <a:ext uri="{FF2B5EF4-FFF2-40B4-BE49-F238E27FC236}">
                <a16:creationId xmlns:a16="http://schemas.microsoft.com/office/drawing/2014/main" id="{8E7936CE-206C-4B9F-BCBF-3A2574BF64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9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989"/>
    </mc:Choice>
    <mc:Fallback xmlns="">
      <p:transition spd="slow" advTm="133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C45065B-F7F7-43B3-8506-13373879C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1772653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50571"/>
            <a:ext cx="10515600" cy="4119563"/>
          </a:xfrm>
        </p:spPr>
        <p:txBody>
          <a:bodyPr>
            <a:normAutofit fontScale="92500" lnSpcReduction="10000"/>
          </a:bodyPr>
          <a:lstStyle/>
          <a:p>
            <a:r>
              <a:rPr lang="cs-CZ" sz="3200" b="1" dirty="0"/>
              <a:t>rizika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dirty="0"/>
              <a:t>mohou ztížit nebo ohrozit </a:t>
            </a:r>
            <a:r>
              <a:rPr lang="cs-CZ" sz="2800" b="1" dirty="0"/>
              <a:t>naplnění účelu VZ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dirty="0"/>
              <a:t>na straně </a:t>
            </a:r>
            <a:r>
              <a:rPr lang="cs-CZ" sz="2800" b="1" dirty="0"/>
              <a:t>zadavatele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b="1" dirty="0"/>
              <a:t>pravděpodobná</a:t>
            </a:r>
            <a:r>
              <a:rPr lang="cs-CZ" sz="2800" dirty="0"/>
              <a:t> a </a:t>
            </a:r>
            <a:r>
              <a:rPr lang="cs-CZ" sz="2800" b="1" dirty="0"/>
              <a:t>významná</a:t>
            </a:r>
            <a:r>
              <a:rPr lang="cs-CZ" sz="2800" dirty="0"/>
              <a:t> (z hlediska finančního)</a:t>
            </a:r>
          </a:p>
          <a:p>
            <a:r>
              <a:rPr lang="cs-CZ" sz="3200" b="1" dirty="0"/>
              <a:t>opatření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dirty="0"/>
              <a:t>minimalizace vzniku či negativního dopadu rizika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b="1" dirty="0"/>
              <a:t>hodnocen efekt opatření </a:t>
            </a:r>
            <a:r>
              <a:rPr lang="cs-CZ" sz="2800" dirty="0"/>
              <a:t>= </a:t>
            </a:r>
            <a:r>
              <a:rPr lang="cs-CZ" sz="2800" b="1" dirty="0"/>
              <a:t>snížení nákladů či pravděpodobnosti</a:t>
            </a:r>
            <a:r>
              <a:rPr lang="cs-CZ" sz="2800" dirty="0"/>
              <a:t> rizika</a:t>
            </a:r>
            <a:endParaRPr lang="cs-CZ" sz="28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cs-CZ" sz="2800" dirty="0"/>
              <a:t>efekt je </a:t>
            </a:r>
            <a:r>
              <a:rPr lang="cs-CZ" sz="2800" b="1" dirty="0"/>
              <a:t>reálný</a:t>
            </a:r>
            <a:r>
              <a:rPr lang="cs-CZ" sz="2800" dirty="0"/>
              <a:t>, ověřený</a:t>
            </a:r>
          </a:p>
          <a:p>
            <a:pPr marL="457200" lvl="1" indent="0">
              <a:buNone/>
            </a:pPr>
            <a:endParaRPr lang="cs-CZ" sz="2800" dirty="0"/>
          </a:p>
          <a:p>
            <a:pPr marL="0" indent="0">
              <a:buNone/>
            </a:pPr>
            <a:r>
              <a:rPr lang="cs-CZ" sz="3200" dirty="0">
                <a:hlinkClick r:id="rId10" action="ppaction://hlinkfile"/>
              </a:rPr>
              <a:t>Příklad vyplněného formuláře rizik</a:t>
            </a:r>
            <a:endParaRPr lang="cs-CZ" sz="3200" dirty="0"/>
          </a:p>
          <a:p>
            <a:pPr marL="0" lvl="0" indent="0">
              <a:buNone/>
            </a:pPr>
            <a:endParaRPr lang="cs-CZ" sz="3200" dirty="0"/>
          </a:p>
          <a:p>
            <a:pPr marL="0" lvl="0" indent="0">
              <a:buNone/>
            </a:pPr>
            <a:endParaRPr lang="cs-CZ" sz="3200" dirty="0"/>
          </a:p>
        </p:txBody>
      </p:sp>
      <p:pic>
        <p:nvPicPr>
          <p:cNvPr id="2" name="Zvuk 1">
            <a:hlinkClick r:id="" action="ppaction://media"/>
            <a:extLst>
              <a:ext uri="{FF2B5EF4-FFF2-40B4-BE49-F238E27FC236}">
                <a16:creationId xmlns:a16="http://schemas.microsoft.com/office/drawing/2014/main" id="{0D2D1509-4E18-4FB7-8A81-923C8A7B34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8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43"/>
    </mc:Choice>
    <mc:Fallback xmlns="">
      <p:transition spd="slow" advTm="87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EITEC_sablona-prezentace_CZ">
  <a:themeElements>
    <a:clrScheme name="CEITEC_sablona-prezentace_CZ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EITEC_sablona-prezentace_C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EITEC_sablona-prezentace_CZ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ITEC_sablona-prezentace_CZ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ITEC_sablona-prezentace_CZ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ITEC_sablona-prezentace_CZ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ITEC_sablona-prezentace_CZ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ITEC_sablona-prezentace_CZ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ITEC_sablona-prezentace_CZ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2238B971AD7D14B83FE1496AA18CBBD" ma:contentTypeVersion="6" ma:contentTypeDescription="Vytvoří nový dokument" ma:contentTypeScope="" ma:versionID="fbb7bbf38429deec1760b928677eab0e">
  <xsd:schema xmlns:xsd="http://www.w3.org/2001/XMLSchema" xmlns:xs="http://www.w3.org/2001/XMLSchema" xmlns:p="http://schemas.microsoft.com/office/2006/metadata/properties" xmlns:ns2="fcb3240b-80bc-4c19-bc3b-8d386a644924" xmlns:ns3="32794b89-cf47-48e0-80b3-78b621d8d6b0" targetNamespace="http://schemas.microsoft.com/office/2006/metadata/properties" ma:root="true" ma:fieldsID="ef3dc6ea72b01544c7affd492e0c6a88" ns2:_="" ns3:_="">
    <xsd:import namespace="fcb3240b-80bc-4c19-bc3b-8d386a644924"/>
    <xsd:import namespace="32794b89-cf47-48e0-80b3-78b621d8d6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b3240b-80bc-4c19-bc3b-8d386a6449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94b89-cf47-48e0-80b3-78b621d8d6b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C0207C7-82AF-4860-8CCB-C8F372B4BD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F3ABD7-06EF-40A6-BB6A-2BABC47CBA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b3240b-80bc-4c19-bc3b-8d386a644924"/>
    <ds:schemaRef ds:uri="32794b89-cf47-48e0-80b3-78b621d8d6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29A2BD9-0ACB-4F8F-AB42-75F439B7F5DE}">
  <ds:schemaRefs>
    <ds:schemaRef ds:uri="fcb3240b-80bc-4c19-bc3b-8d386a644924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Microsoft Office PowerPoint</Application>
  <PresentationFormat>Širokoúhlá obrazovka</PresentationFormat>
  <Paragraphs>99</Paragraphs>
  <Slides>13</Slides>
  <Notes>9</Notes>
  <HiddenSlides>0</HiddenSlides>
  <MMClips>11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Wingdings</vt:lpstr>
      <vt:lpstr>Office Theme</vt:lpstr>
      <vt:lpstr>1_CEITEC_sablona-prezentace_CZ</vt:lpstr>
      <vt:lpstr>UHK – modernizace a rekonstrukce budovy C  metoda hodnocení BVA/m4E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Díky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2019-11-26T17:11:41Z</dcterms:created>
  <dcterms:modified xsi:type="dcterms:W3CDTF">2021-10-08T11:15:26Z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0x01010042238B971AD7D14B83FE1496AA18CBBD</vt:lpwstr>
  </property>
</Properties>
</file>